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9.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6"/>
  </p:notesMasterIdLst>
  <p:sldIdLst>
    <p:sldId id="2147472157" r:id="rId5"/>
    <p:sldId id="2147472060" r:id="rId6"/>
    <p:sldId id="2147472261" r:id="rId7"/>
    <p:sldId id="2147472191" r:id="rId8"/>
    <p:sldId id="2147472259" r:id="rId9"/>
    <p:sldId id="2147472195" r:id="rId10"/>
    <p:sldId id="2147472204" r:id="rId11"/>
    <p:sldId id="2147472203" r:id="rId12"/>
    <p:sldId id="2147472159" r:id="rId13"/>
    <p:sldId id="2147472255" r:id="rId14"/>
    <p:sldId id="214747223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3DF8572-3CF1-1A0D-41AF-6E05F022AF92}" name="Nina Gordiichuk" initials="NG" userId="S::nigo@ijovi.com::1c584c52-d868-4c96-96d3-48748d162cf8" providerId="AD"/>
  <p188:author id="{DEBD9CED-00B5-B962-7B15-80E970267131}" name="Lina Almind Knudsen" initials="LAK" userId="S::likn@ijovi.com::cf5d6d1b-da18-4a6e-a8ab-78de334a394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54D2"/>
    <a:srgbClr val="EBEEF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5D9883-C92F-4AE8-9093-3BAA2DA28061}" v="57" dt="2024-04-05T15:52:11.065"/>
    <p1510:client id="{33437330-0B09-43E5-A058-5B7BE432575C}" v="3" dt="2024-04-05T07:06:04.2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inimized">
    <p:restoredLeft sz="0" autoAdjust="0"/>
    <p:restoredTop sz="0" autoAdjust="0"/>
  </p:normalViewPr>
  <p:slideViewPr>
    <p:cSldViewPr snapToGrid="0">
      <p:cViewPr varScale="1">
        <p:scale>
          <a:sx n="27" d="100"/>
          <a:sy n="27" d="100"/>
        </p:scale>
        <p:origin x="447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8/10/relationships/authors" Target="author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8536464993157908E-2"/>
          <c:y val="7.5005624079543545E-2"/>
          <c:w val="0.89228974583305287"/>
          <c:h val="0.67928274593751159"/>
        </c:manualLayout>
      </c:layout>
      <c:barChart>
        <c:barDir val="col"/>
        <c:grouping val="clustered"/>
        <c:varyColors val="0"/>
        <c:ser>
          <c:idx val="0"/>
          <c:order val="0"/>
          <c:tx>
            <c:strRef>
              <c:f>Sheet4!$B$1</c:f>
              <c:strCache>
                <c:ptCount val="1"/>
                <c:pt idx="0">
                  <c:v>Pre</c:v>
                </c:pt>
              </c:strCache>
            </c:strRef>
          </c:tx>
          <c:spPr>
            <a:solidFill>
              <a:schemeClr val="tx1"/>
            </a:solidFill>
            <a:ln>
              <a:noFill/>
            </a:ln>
            <a:effectLst/>
          </c:spPr>
          <c:invertIfNegative val="0"/>
          <c:cat>
            <c:strRef>
              <c:f>Sheet4!$A$2:$A$4</c:f>
              <c:strCache>
                <c:ptCount val="3"/>
                <c:pt idx="0">
                  <c:v>PCPs (140)</c:v>
                </c:pt>
                <c:pt idx="1">
                  <c:v>Specialists (99)</c:v>
                </c:pt>
                <c:pt idx="2">
                  <c:v>Allied Health(86)</c:v>
                </c:pt>
              </c:strCache>
            </c:strRef>
          </c:cat>
          <c:val>
            <c:numRef>
              <c:f>Sheet4!$B$2:$B$4</c:f>
              <c:numCache>
                <c:formatCode>General</c:formatCode>
                <c:ptCount val="3"/>
                <c:pt idx="0">
                  <c:v>3.4</c:v>
                </c:pt>
                <c:pt idx="1">
                  <c:v>4.4000000000000004</c:v>
                </c:pt>
                <c:pt idx="2">
                  <c:v>3.7</c:v>
                </c:pt>
              </c:numCache>
            </c:numRef>
          </c:val>
          <c:extLst>
            <c:ext xmlns:c16="http://schemas.microsoft.com/office/drawing/2014/chart" uri="{C3380CC4-5D6E-409C-BE32-E72D297353CC}">
              <c16:uniqueId val="{00000000-D5F0-4E98-9A50-834FDD9089A2}"/>
            </c:ext>
          </c:extLst>
        </c:ser>
        <c:ser>
          <c:idx val="1"/>
          <c:order val="1"/>
          <c:tx>
            <c:strRef>
              <c:f>Sheet4!$C$1</c:f>
              <c:strCache>
                <c:ptCount val="1"/>
                <c:pt idx="0">
                  <c:v>Post</c:v>
                </c:pt>
              </c:strCache>
            </c:strRef>
          </c:tx>
          <c:spPr>
            <a:solidFill>
              <a:schemeClr val="accent2"/>
            </a:solidFill>
            <a:ln>
              <a:noFill/>
            </a:ln>
            <a:effectLst/>
          </c:spPr>
          <c:invertIfNegative val="0"/>
          <c:cat>
            <c:strRef>
              <c:f>Sheet4!$A$2:$A$4</c:f>
              <c:strCache>
                <c:ptCount val="3"/>
                <c:pt idx="0">
                  <c:v>PCPs (140)</c:v>
                </c:pt>
                <c:pt idx="1">
                  <c:v>Specialists (99)</c:v>
                </c:pt>
                <c:pt idx="2">
                  <c:v>Allied Health(86)</c:v>
                </c:pt>
              </c:strCache>
            </c:strRef>
          </c:cat>
          <c:val>
            <c:numRef>
              <c:f>Sheet4!$C$2:$C$4</c:f>
              <c:numCache>
                <c:formatCode>General</c:formatCode>
                <c:ptCount val="3"/>
                <c:pt idx="0">
                  <c:v>4.4000000000000004</c:v>
                </c:pt>
                <c:pt idx="1">
                  <c:v>4.5</c:v>
                </c:pt>
                <c:pt idx="2">
                  <c:v>4.7</c:v>
                </c:pt>
              </c:numCache>
            </c:numRef>
          </c:val>
          <c:extLst>
            <c:ext xmlns:c16="http://schemas.microsoft.com/office/drawing/2014/chart" uri="{C3380CC4-5D6E-409C-BE32-E72D297353CC}">
              <c16:uniqueId val="{00000001-D5F0-4E98-9A50-834FDD9089A2}"/>
            </c:ext>
          </c:extLst>
        </c:ser>
        <c:dLbls>
          <c:showLegendKey val="0"/>
          <c:showVal val="0"/>
          <c:showCatName val="0"/>
          <c:showSerName val="0"/>
          <c:showPercent val="0"/>
          <c:showBubbleSize val="0"/>
        </c:dLbls>
        <c:gapWidth val="140"/>
        <c:overlap val="-30"/>
        <c:axId val="663208735"/>
        <c:axId val="658301487"/>
      </c:barChart>
      <c:catAx>
        <c:axId val="6632087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658301487"/>
        <c:crosses val="autoZero"/>
        <c:auto val="1"/>
        <c:lblAlgn val="ctr"/>
        <c:lblOffset val="100"/>
        <c:noMultiLvlLbl val="0"/>
      </c:catAx>
      <c:valAx>
        <c:axId val="65830148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663208735"/>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900" b="0" i="0" u="none" strike="noStrike" kern="1200" baseline="0">
                <a:solidFill>
                  <a:schemeClr val="bg1">
                    <a:lumMod val="50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900" b="0" i="0" u="none" strike="noStrike" kern="1200" baseline="0">
                <a:solidFill>
                  <a:schemeClr val="bg1">
                    <a:lumMod val="50000"/>
                  </a:schemeClr>
                </a:solidFill>
                <a:latin typeface="+mn-lt"/>
                <a:ea typeface="+mn-ea"/>
                <a:cs typeface="+mn-cs"/>
              </a:defRPr>
            </a:pPr>
            <a:endParaRPr lang="en-US"/>
          </a:p>
        </c:txPr>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3692038495188105E-2"/>
          <c:y val="0.12676045825282525"/>
          <c:w val="0.90297462817147855"/>
          <c:h val="0.66030713070495961"/>
        </c:manualLayout>
      </c:layout>
      <c:barChart>
        <c:barDir val="col"/>
        <c:grouping val="clustered"/>
        <c:varyColors val="0"/>
        <c:ser>
          <c:idx val="0"/>
          <c:order val="0"/>
          <c:tx>
            <c:strRef>
              <c:f>Sheet1!$B$1</c:f>
              <c:strCache>
                <c:ptCount val="1"/>
                <c:pt idx="0">
                  <c:v>Pre</c:v>
                </c:pt>
              </c:strCache>
            </c:strRef>
          </c:tx>
          <c:spPr>
            <a:solidFill>
              <a:schemeClr val="tx1"/>
            </a:solidFill>
            <a:ln>
              <a:noFill/>
            </a:ln>
            <a:effectLst/>
          </c:spPr>
          <c:invertIfNegative val="0"/>
          <c:cat>
            <c:strRef>
              <c:f>Sheet1!$A$2:$A$4</c:f>
              <c:strCache>
                <c:ptCount val="3"/>
                <c:pt idx="0">
                  <c:v>PCPs (140)</c:v>
                </c:pt>
                <c:pt idx="1">
                  <c:v>Specialists (99)</c:v>
                </c:pt>
                <c:pt idx="2">
                  <c:v>Allied Health(86)</c:v>
                </c:pt>
              </c:strCache>
            </c:strRef>
          </c:cat>
          <c:val>
            <c:numRef>
              <c:f>Sheet1!$B$2:$B$4</c:f>
              <c:numCache>
                <c:formatCode>General</c:formatCode>
                <c:ptCount val="3"/>
                <c:pt idx="0">
                  <c:v>35</c:v>
                </c:pt>
                <c:pt idx="1">
                  <c:v>68</c:v>
                </c:pt>
                <c:pt idx="2">
                  <c:v>35</c:v>
                </c:pt>
              </c:numCache>
            </c:numRef>
          </c:val>
          <c:extLst>
            <c:ext xmlns:c16="http://schemas.microsoft.com/office/drawing/2014/chart" uri="{C3380CC4-5D6E-409C-BE32-E72D297353CC}">
              <c16:uniqueId val="{00000000-31B4-4484-9C23-4F92AA09818C}"/>
            </c:ext>
          </c:extLst>
        </c:ser>
        <c:ser>
          <c:idx val="1"/>
          <c:order val="1"/>
          <c:tx>
            <c:strRef>
              <c:f>Sheet1!$C$1</c:f>
              <c:strCache>
                <c:ptCount val="1"/>
                <c:pt idx="0">
                  <c:v>Post</c:v>
                </c:pt>
              </c:strCache>
            </c:strRef>
          </c:tx>
          <c:spPr>
            <a:solidFill>
              <a:schemeClr val="accent2"/>
            </a:solidFill>
            <a:ln>
              <a:noFill/>
            </a:ln>
            <a:effectLst/>
          </c:spPr>
          <c:invertIfNegative val="0"/>
          <c:cat>
            <c:strRef>
              <c:f>Sheet1!$A$2:$A$4</c:f>
              <c:strCache>
                <c:ptCount val="3"/>
                <c:pt idx="0">
                  <c:v>PCPs (140)</c:v>
                </c:pt>
                <c:pt idx="1">
                  <c:v>Specialists (99)</c:v>
                </c:pt>
                <c:pt idx="2">
                  <c:v>Allied Health(86)</c:v>
                </c:pt>
              </c:strCache>
            </c:strRef>
          </c:cat>
          <c:val>
            <c:numRef>
              <c:f>Sheet1!$C$2:$C$4</c:f>
              <c:numCache>
                <c:formatCode>General</c:formatCode>
                <c:ptCount val="3"/>
                <c:pt idx="0">
                  <c:v>74</c:v>
                </c:pt>
                <c:pt idx="1">
                  <c:v>80</c:v>
                </c:pt>
                <c:pt idx="2">
                  <c:v>60</c:v>
                </c:pt>
              </c:numCache>
            </c:numRef>
          </c:val>
          <c:extLst>
            <c:ext xmlns:c16="http://schemas.microsoft.com/office/drawing/2014/chart" uri="{C3380CC4-5D6E-409C-BE32-E72D297353CC}">
              <c16:uniqueId val="{00000001-31B4-4484-9C23-4F92AA09818C}"/>
            </c:ext>
          </c:extLst>
        </c:ser>
        <c:dLbls>
          <c:showLegendKey val="0"/>
          <c:showVal val="0"/>
          <c:showCatName val="0"/>
          <c:showSerName val="0"/>
          <c:showPercent val="0"/>
          <c:showBubbleSize val="0"/>
        </c:dLbls>
        <c:gapWidth val="140"/>
        <c:overlap val="-30"/>
        <c:axId val="584896831"/>
        <c:axId val="584904511"/>
      </c:barChart>
      <c:catAx>
        <c:axId val="5848968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584904511"/>
        <c:crosses val="autoZero"/>
        <c:auto val="1"/>
        <c:lblAlgn val="ctr"/>
        <c:lblOffset val="100"/>
        <c:noMultiLvlLbl val="0"/>
      </c:catAx>
      <c:valAx>
        <c:axId val="58490451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584896831"/>
        <c:crosses val="autoZero"/>
        <c:crossBetween val="between"/>
      </c:valAx>
      <c:spPr>
        <a:noFill/>
        <a:ln>
          <a:noFill/>
        </a:ln>
        <a:effectLst/>
      </c:spPr>
    </c:plotArea>
    <c:legend>
      <c:legendPos val="b"/>
      <c:layout>
        <c:manualLayout>
          <c:xMode val="edge"/>
          <c:yMode val="edge"/>
          <c:x val="0.38988232063862149"/>
          <c:y val="0.89288641259374224"/>
          <c:w val="0.22023535872275699"/>
          <c:h val="0.10079402557581409"/>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bg1">
                  <a:lumMod val="50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243162650637784"/>
          <c:y val="4.275849530498254E-2"/>
          <c:w val="0.79553310008773137"/>
          <c:h val="0.46139951585262795"/>
        </c:manualLayout>
      </c:layout>
      <c:barChart>
        <c:barDir val="col"/>
        <c:grouping val="clustered"/>
        <c:varyColors val="0"/>
        <c:ser>
          <c:idx val="0"/>
          <c:order val="0"/>
          <c:tx>
            <c:strRef>
              <c:f>Sheet1!$C$9</c:f>
              <c:strCache>
                <c:ptCount val="1"/>
                <c:pt idx="0">
                  <c:v>Pre</c:v>
                </c:pt>
              </c:strCache>
            </c:strRef>
          </c:tx>
          <c:spPr>
            <a:solidFill>
              <a:schemeClr val="tx1"/>
            </a:solidFill>
            <a:ln>
              <a:noFill/>
            </a:ln>
            <a:effectLst/>
          </c:spPr>
          <c:invertIfNegative val="0"/>
          <c:cat>
            <c:strRef>
              <c:f>Sheet1!$B$10:$B$12</c:f>
              <c:strCache>
                <c:ptCount val="3"/>
                <c:pt idx="0">
                  <c:v>PCPs (427)</c:v>
                </c:pt>
                <c:pt idx="1">
                  <c:v>Specialists (300)</c:v>
                </c:pt>
                <c:pt idx="2">
                  <c:v>Allied Health (262)</c:v>
                </c:pt>
              </c:strCache>
            </c:strRef>
          </c:cat>
          <c:val>
            <c:numRef>
              <c:f>Sheet1!$C$10:$C$12</c:f>
              <c:numCache>
                <c:formatCode>General</c:formatCode>
                <c:ptCount val="3"/>
                <c:pt idx="0">
                  <c:v>3.4</c:v>
                </c:pt>
                <c:pt idx="1">
                  <c:v>4.4000000000000004</c:v>
                </c:pt>
                <c:pt idx="2">
                  <c:v>3.7</c:v>
                </c:pt>
              </c:numCache>
            </c:numRef>
          </c:val>
          <c:extLst>
            <c:ext xmlns:c16="http://schemas.microsoft.com/office/drawing/2014/chart" uri="{C3380CC4-5D6E-409C-BE32-E72D297353CC}">
              <c16:uniqueId val="{00000000-A4DF-41D6-87E5-842841E52054}"/>
            </c:ext>
          </c:extLst>
        </c:ser>
        <c:ser>
          <c:idx val="1"/>
          <c:order val="1"/>
          <c:tx>
            <c:strRef>
              <c:f>Sheet1!$D$9</c:f>
              <c:strCache>
                <c:ptCount val="1"/>
                <c:pt idx="0">
                  <c:v>Post</c:v>
                </c:pt>
              </c:strCache>
            </c:strRef>
          </c:tx>
          <c:spPr>
            <a:solidFill>
              <a:schemeClr val="accent2"/>
            </a:solidFill>
            <a:ln>
              <a:noFill/>
            </a:ln>
            <a:effectLst/>
          </c:spPr>
          <c:invertIfNegative val="0"/>
          <c:cat>
            <c:strRef>
              <c:f>Sheet1!$B$10:$B$12</c:f>
              <c:strCache>
                <c:ptCount val="3"/>
                <c:pt idx="0">
                  <c:v>PCPs (427)</c:v>
                </c:pt>
                <c:pt idx="1">
                  <c:v>Specialists (300)</c:v>
                </c:pt>
                <c:pt idx="2">
                  <c:v>Allied Health (262)</c:v>
                </c:pt>
              </c:strCache>
            </c:strRef>
          </c:cat>
          <c:val>
            <c:numRef>
              <c:f>Sheet1!$D$10:$D$12</c:f>
              <c:numCache>
                <c:formatCode>General</c:formatCode>
                <c:ptCount val="3"/>
                <c:pt idx="0">
                  <c:v>4.4000000000000004</c:v>
                </c:pt>
                <c:pt idx="1">
                  <c:v>4.5</c:v>
                </c:pt>
                <c:pt idx="2">
                  <c:v>4.7</c:v>
                </c:pt>
              </c:numCache>
            </c:numRef>
          </c:val>
          <c:extLst>
            <c:ext xmlns:c16="http://schemas.microsoft.com/office/drawing/2014/chart" uri="{C3380CC4-5D6E-409C-BE32-E72D297353CC}">
              <c16:uniqueId val="{00000001-A4DF-41D6-87E5-842841E52054}"/>
            </c:ext>
          </c:extLst>
        </c:ser>
        <c:dLbls>
          <c:showLegendKey val="0"/>
          <c:showVal val="0"/>
          <c:showCatName val="0"/>
          <c:showSerName val="0"/>
          <c:showPercent val="0"/>
          <c:showBubbleSize val="0"/>
        </c:dLbls>
        <c:gapWidth val="219"/>
        <c:overlap val="-27"/>
        <c:axId val="1586434943"/>
        <c:axId val="1997366943"/>
      </c:barChart>
      <c:catAx>
        <c:axId val="15864349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chemeClr val="tx1"/>
                </a:solidFill>
                <a:latin typeface="+mn-lt"/>
                <a:ea typeface="+mn-ea"/>
                <a:cs typeface="+mn-cs"/>
              </a:defRPr>
            </a:pPr>
            <a:endParaRPr lang="en-US"/>
          </a:p>
        </c:txPr>
        <c:crossAx val="1997366943"/>
        <c:crosses val="autoZero"/>
        <c:auto val="1"/>
        <c:lblAlgn val="ctr"/>
        <c:lblOffset val="100"/>
        <c:noMultiLvlLbl val="0"/>
      </c:catAx>
      <c:valAx>
        <c:axId val="1997366943"/>
        <c:scaling>
          <c:orientation val="minMax"/>
        </c:scaling>
        <c:delete val="0"/>
        <c:axPos val="l"/>
        <c:majorGridlines>
          <c:spPr>
            <a:ln w="9525" cap="flat" cmpd="sng" algn="ctr">
              <a:solidFill>
                <a:schemeClr val="tx2">
                  <a:lumMod val="40000"/>
                  <a:lumOff val="6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chemeClr val="tx1"/>
                </a:solidFill>
                <a:latin typeface="+mn-lt"/>
                <a:ea typeface="+mn-ea"/>
                <a:cs typeface="+mn-cs"/>
              </a:defRPr>
            </a:pPr>
            <a:endParaRPr lang="en-US"/>
          </a:p>
        </c:txPr>
        <c:crossAx val="1586434943"/>
        <c:crosses val="autoZero"/>
        <c:crossBetween val="between"/>
        <c:majorUnit val="3"/>
      </c:valAx>
      <c:spPr>
        <a:noFill/>
        <a:ln>
          <a:noFill/>
        </a:ln>
        <a:effectLst/>
      </c:spPr>
    </c:plotArea>
    <c:legend>
      <c:legendPos val="b"/>
      <c:overlay val="0"/>
      <c:spPr>
        <a:noFill/>
        <a:ln>
          <a:noFill/>
        </a:ln>
        <a:effectLst/>
      </c:spPr>
      <c:txPr>
        <a:bodyPr rot="0" spcFirstLastPara="1" vertOverflow="ellipsis" vert="horz" wrap="square" anchor="ctr" anchorCtr="1"/>
        <a:lstStyle/>
        <a:p>
          <a:pPr>
            <a:defRPr sz="7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700">
          <a:solidFill>
            <a:schemeClr val="tx1"/>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Sheet1!$C$1</c:f>
              <c:strCache>
                <c:ptCount val="1"/>
                <c:pt idx="0">
                  <c:v>Pre</c:v>
                </c:pt>
              </c:strCache>
            </c:strRef>
          </c:tx>
          <c:spPr>
            <a:solidFill>
              <a:schemeClr val="tx1"/>
            </a:solidFill>
            <a:ln>
              <a:noFill/>
            </a:ln>
            <a:effectLst/>
          </c:spPr>
          <c:invertIfNegative val="0"/>
          <c:cat>
            <c:strRef>
              <c:f>Sheet1!$B$2:$B$4</c:f>
              <c:strCache>
                <c:ptCount val="3"/>
                <c:pt idx="0">
                  <c:v>PCPs (427)</c:v>
                </c:pt>
                <c:pt idx="1">
                  <c:v>Specialists (300)</c:v>
                </c:pt>
                <c:pt idx="2">
                  <c:v>Allied Health (262)</c:v>
                </c:pt>
              </c:strCache>
            </c:strRef>
          </c:cat>
          <c:val>
            <c:numRef>
              <c:f>Sheet1!$C$2:$C$4</c:f>
              <c:numCache>
                <c:formatCode>General</c:formatCode>
                <c:ptCount val="3"/>
                <c:pt idx="0">
                  <c:v>35</c:v>
                </c:pt>
                <c:pt idx="1">
                  <c:v>68</c:v>
                </c:pt>
                <c:pt idx="2">
                  <c:v>35</c:v>
                </c:pt>
              </c:numCache>
            </c:numRef>
          </c:val>
          <c:extLst>
            <c:ext xmlns:c16="http://schemas.microsoft.com/office/drawing/2014/chart" uri="{C3380CC4-5D6E-409C-BE32-E72D297353CC}">
              <c16:uniqueId val="{00000000-6936-4C4A-80B4-7C6C00683CD4}"/>
            </c:ext>
          </c:extLst>
        </c:ser>
        <c:ser>
          <c:idx val="1"/>
          <c:order val="1"/>
          <c:tx>
            <c:strRef>
              <c:f>Sheet1!$D$1</c:f>
              <c:strCache>
                <c:ptCount val="1"/>
                <c:pt idx="0">
                  <c:v>Post</c:v>
                </c:pt>
              </c:strCache>
            </c:strRef>
          </c:tx>
          <c:spPr>
            <a:solidFill>
              <a:schemeClr val="accent2"/>
            </a:solidFill>
            <a:ln>
              <a:noFill/>
            </a:ln>
            <a:effectLst/>
          </c:spPr>
          <c:invertIfNegative val="0"/>
          <c:cat>
            <c:strRef>
              <c:f>Sheet1!$B$2:$B$4</c:f>
              <c:strCache>
                <c:ptCount val="3"/>
                <c:pt idx="0">
                  <c:v>PCPs (427)</c:v>
                </c:pt>
                <c:pt idx="1">
                  <c:v>Specialists (300)</c:v>
                </c:pt>
                <c:pt idx="2">
                  <c:v>Allied Health (262)</c:v>
                </c:pt>
              </c:strCache>
            </c:strRef>
          </c:cat>
          <c:val>
            <c:numRef>
              <c:f>Sheet1!$D$2:$D$4</c:f>
              <c:numCache>
                <c:formatCode>General</c:formatCode>
                <c:ptCount val="3"/>
                <c:pt idx="0">
                  <c:v>74</c:v>
                </c:pt>
                <c:pt idx="1">
                  <c:v>80</c:v>
                </c:pt>
                <c:pt idx="2">
                  <c:v>60</c:v>
                </c:pt>
              </c:numCache>
            </c:numRef>
          </c:val>
          <c:extLst>
            <c:ext xmlns:c16="http://schemas.microsoft.com/office/drawing/2014/chart" uri="{C3380CC4-5D6E-409C-BE32-E72D297353CC}">
              <c16:uniqueId val="{00000001-6936-4C4A-80B4-7C6C00683CD4}"/>
            </c:ext>
          </c:extLst>
        </c:ser>
        <c:dLbls>
          <c:showLegendKey val="0"/>
          <c:showVal val="0"/>
          <c:showCatName val="0"/>
          <c:showSerName val="0"/>
          <c:showPercent val="0"/>
          <c:showBubbleSize val="0"/>
        </c:dLbls>
        <c:gapWidth val="219"/>
        <c:overlap val="-27"/>
        <c:axId val="1585919359"/>
        <c:axId val="1586202495"/>
      </c:barChart>
      <c:catAx>
        <c:axId val="15859193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chemeClr val="tx1"/>
                </a:solidFill>
                <a:latin typeface="+mn-lt"/>
                <a:ea typeface="+mn-ea"/>
                <a:cs typeface="+mn-cs"/>
              </a:defRPr>
            </a:pPr>
            <a:endParaRPr lang="en-US"/>
          </a:p>
        </c:txPr>
        <c:crossAx val="1586202495"/>
        <c:crosses val="autoZero"/>
        <c:auto val="1"/>
        <c:lblAlgn val="ctr"/>
        <c:lblOffset val="100"/>
        <c:noMultiLvlLbl val="0"/>
      </c:catAx>
      <c:valAx>
        <c:axId val="1586202495"/>
        <c:scaling>
          <c:orientation val="minMax"/>
        </c:scaling>
        <c:delete val="0"/>
        <c:axPos val="l"/>
        <c:majorGridlines>
          <c:spPr>
            <a:ln w="9525" cap="flat" cmpd="sng" algn="ctr">
              <a:solidFill>
                <a:schemeClr val="tx2">
                  <a:lumMod val="40000"/>
                  <a:lumOff val="6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chemeClr val="tx1"/>
                </a:solidFill>
                <a:latin typeface="+mn-lt"/>
                <a:ea typeface="+mn-ea"/>
                <a:cs typeface="+mn-cs"/>
              </a:defRPr>
            </a:pPr>
            <a:endParaRPr lang="en-US"/>
          </a:p>
        </c:txPr>
        <c:crossAx val="1585919359"/>
        <c:crosses val="autoZero"/>
        <c:crossBetween val="between"/>
        <c:majorUnit val="30"/>
      </c:valAx>
      <c:spPr>
        <a:noFill/>
        <a:ln>
          <a:noFill/>
        </a:ln>
        <a:effectLst/>
      </c:spPr>
    </c:plotArea>
    <c:legend>
      <c:legendPos val="b"/>
      <c:overlay val="0"/>
      <c:spPr>
        <a:noFill/>
        <a:ln>
          <a:noFill/>
        </a:ln>
        <a:effectLst/>
      </c:spPr>
      <c:txPr>
        <a:bodyPr rot="0" spcFirstLastPara="1" vertOverflow="ellipsis" vert="horz" wrap="square" anchor="ctr" anchorCtr="1"/>
        <a:lstStyle/>
        <a:p>
          <a:pPr>
            <a:defRPr sz="7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700">
          <a:solidFill>
            <a:schemeClr val="tx1"/>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Sheet1!$C$9</c:f>
              <c:strCache>
                <c:ptCount val="1"/>
                <c:pt idx="0">
                  <c:v>Pre</c:v>
                </c:pt>
              </c:strCache>
            </c:strRef>
          </c:tx>
          <c:spPr>
            <a:solidFill>
              <a:schemeClr val="tx1"/>
            </a:solidFill>
            <a:ln>
              <a:noFill/>
            </a:ln>
            <a:effectLst/>
          </c:spPr>
          <c:invertIfNegative val="0"/>
          <c:cat>
            <c:strRef>
              <c:f>Sheet1!$B$10:$B$12</c:f>
              <c:strCache>
                <c:ptCount val="3"/>
                <c:pt idx="0">
                  <c:v>PCPs (427)</c:v>
                </c:pt>
                <c:pt idx="1">
                  <c:v>Specialists (300)</c:v>
                </c:pt>
                <c:pt idx="2">
                  <c:v>Allied Health (262)</c:v>
                </c:pt>
              </c:strCache>
            </c:strRef>
          </c:cat>
          <c:val>
            <c:numRef>
              <c:f>Sheet1!$C$10:$C$12</c:f>
              <c:numCache>
                <c:formatCode>General</c:formatCode>
                <c:ptCount val="3"/>
                <c:pt idx="0">
                  <c:v>3.4</c:v>
                </c:pt>
                <c:pt idx="1">
                  <c:v>4.4000000000000004</c:v>
                </c:pt>
                <c:pt idx="2">
                  <c:v>3.7</c:v>
                </c:pt>
              </c:numCache>
            </c:numRef>
          </c:val>
          <c:extLst>
            <c:ext xmlns:c16="http://schemas.microsoft.com/office/drawing/2014/chart" uri="{C3380CC4-5D6E-409C-BE32-E72D297353CC}">
              <c16:uniqueId val="{00000000-74DE-423E-8D61-7CFED2847F56}"/>
            </c:ext>
          </c:extLst>
        </c:ser>
        <c:ser>
          <c:idx val="1"/>
          <c:order val="1"/>
          <c:tx>
            <c:strRef>
              <c:f>Sheet1!$D$9</c:f>
              <c:strCache>
                <c:ptCount val="1"/>
                <c:pt idx="0">
                  <c:v>Post</c:v>
                </c:pt>
              </c:strCache>
            </c:strRef>
          </c:tx>
          <c:spPr>
            <a:solidFill>
              <a:schemeClr val="accent2"/>
            </a:solidFill>
            <a:ln>
              <a:noFill/>
            </a:ln>
            <a:effectLst/>
          </c:spPr>
          <c:invertIfNegative val="0"/>
          <c:cat>
            <c:strRef>
              <c:f>Sheet1!$B$10:$B$12</c:f>
              <c:strCache>
                <c:ptCount val="3"/>
                <c:pt idx="0">
                  <c:v>PCPs (427)</c:v>
                </c:pt>
                <c:pt idx="1">
                  <c:v>Specialists (300)</c:v>
                </c:pt>
                <c:pt idx="2">
                  <c:v>Allied Health (262)</c:v>
                </c:pt>
              </c:strCache>
            </c:strRef>
          </c:cat>
          <c:val>
            <c:numRef>
              <c:f>Sheet1!$D$10:$D$12</c:f>
              <c:numCache>
                <c:formatCode>General</c:formatCode>
                <c:ptCount val="3"/>
                <c:pt idx="0">
                  <c:v>4.4000000000000004</c:v>
                </c:pt>
                <c:pt idx="1">
                  <c:v>4.5</c:v>
                </c:pt>
                <c:pt idx="2">
                  <c:v>4.7</c:v>
                </c:pt>
              </c:numCache>
            </c:numRef>
          </c:val>
          <c:extLst>
            <c:ext xmlns:c16="http://schemas.microsoft.com/office/drawing/2014/chart" uri="{C3380CC4-5D6E-409C-BE32-E72D297353CC}">
              <c16:uniqueId val="{00000001-74DE-423E-8D61-7CFED2847F56}"/>
            </c:ext>
          </c:extLst>
        </c:ser>
        <c:dLbls>
          <c:showLegendKey val="0"/>
          <c:showVal val="0"/>
          <c:showCatName val="0"/>
          <c:showSerName val="0"/>
          <c:showPercent val="0"/>
          <c:showBubbleSize val="0"/>
        </c:dLbls>
        <c:gapWidth val="219"/>
        <c:overlap val="-27"/>
        <c:axId val="1586434943"/>
        <c:axId val="1997366943"/>
      </c:barChart>
      <c:catAx>
        <c:axId val="15864349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1997366943"/>
        <c:crosses val="autoZero"/>
        <c:auto val="1"/>
        <c:lblAlgn val="ctr"/>
        <c:lblOffset val="100"/>
        <c:noMultiLvlLbl val="0"/>
      </c:catAx>
      <c:valAx>
        <c:axId val="1997366943"/>
        <c:scaling>
          <c:orientation val="minMax"/>
        </c:scaling>
        <c:delete val="0"/>
        <c:axPos val="l"/>
        <c:majorGridlines>
          <c:spPr>
            <a:ln w="9525" cap="flat" cmpd="sng" algn="ctr">
              <a:solidFill>
                <a:schemeClr val="tx2">
                  <a:lumMod val="40000"/>
                  <a:lumOff val="6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1586434943"/>
        <c:crosses val="autoZero"/>
        <c:crossBetween val="between"/>
        <c:majorUnit val="1"/>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bg1">
                  <a:lumMod val="50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10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Sheet1!$G$2</c:f>
              <c:strCache>
                <c:ptCount val="1"/>
                <c:pt idx="0">
                  <c:v>PCPs (40)</c:v>
                </c:pt>
              </c:strCache>
            </c:strRef>
          </c:tx>
          <c:spPr>
            <a:solidFill>
              <a:schemeClr val="tx1"/>
            </a:solidFill>
            <a:ln>
              <a:noFill/>
            </a:ln>
            <a:effectLst/>
          </c:spPr>
          <c:invertIfNegative val="0"/>
          <c:cat>
            <c:strRef>
              <c:f>Sheet1!$H$1:$I$1</c:f>
              <c:strCache>
                <c:ptCount val="2"/>
                <c:pt idx="0">
                  <c:v>Pre</c:v>
                </c:pt>
                <c:pt idx="1">
                  <c:v>3 mos Post</c:v>
                </c:pt>
              </c:strCache>
            </c:strRef>
          </c:cat>
          <c:val>
            <c:numRef>
              <c:f>Sheet1!$H$2:$I$2</c:f>
              <c:numCache>
                <c:formatCode>General</c:formatCode>
                <c:ptCount val="2"/>
                <c:pt idx="0">
                  <c:v>4.5</c:v>
                </c:pt>
                <c:pt idx="1">
                  <c:v>4.7</c:v>
                </c:pt>
              </c:numCache>
            </c:numRef>
          </c:val>
          <c:extLst>
            <c:ext xmlns:c16="http://schemas.microsoft.com/office/drawing/2014/chart" uri="{C3380CC4-5D6E-409C-BE32-E72D297353CC}">
              <c16:uniqueId val="{00000000-6E10-4D31-A0EF-E3307C4D7CE5}"/>
            </c:ext>
          </c:extLst>
        </c:ser>
        <c:dLbls>
          <c:showLegendKey val="0"/>
          <c:showVal val="0"/>
          <c:showCatName val="0"/>
          <c:showSerName val="0"/>
          <c:showPercent val="0"/>
          <c:showBubbleSize val="0"/>
        </c:dLbls>
        <c:gapWidth val="219"/>
        <c:overlap val="-27"/>
        <c:axId val="1602057183"/>
        <c:axId val="1601582063"/>
      </c:barChart>
      <c:catAx>
        <c:axId val="16020571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601582063"/>
        <c:crosses val="autoZero"/>
        <c:auto val="1"/>
        <c:lblAlgn val="ctr"/>
        <c:lblOffset val="100"/>
        <c:noMultiLvlLbl val="0"/>
      </c:catAx>
      <c:valAx>
        <c:axId val="1601582063"/>
        <c:scaling>
          <c:orientation val="minMax"/>
          <c:min val="0"/>
        </c:scaling>
        <c:delete val="0"/>
        <c:axPos val="l"/>
        <c:majorGridlines>
          <c:spPr>
            <a:ln w="9525" cap="flat" cmpd="sng" algn="ctr">
              <a:solidFill>
                <a:schemeClr val="tx2">
                  <a:lumMod val="40000"/>
                  <a:lumOff val="6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60205718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Sheet1!$C$1</c:f>
              <c:strCache>
                <c:ptCount val="1"/>
                <c:pt idx="0">
                  <c:v>Pre</c:v>
                </c:pt>
              </c:strCache>
            </c:strRef>
          </c:tx>
          <c:spPr>
            <a:solidFill>
              <a:schemeClr val="tx1"/>
            </a:solidFill>
            <a:ln>
              <a:noFill/>
            </a:ln>
            <a:effectLst/>
          </c:spPr>
          <c:invertIfNegative val="0"/>
          <c:cat>
            <c:strRef>
              <c:f>Sheet1!$B$2:$B$4</c:f>
              <c:strCache>
                <c:ptCount val="3"/>
                <c:pt idx="0">
                  <c:v>PCPs (427)</c:v>
                </c:pt>
                <c:pt idx="1">
                  <c:v>Specialists (300)</c:v>
                </c:pt>
                <c:pt idx="2">
                  <c:v>Allied Health (262)</c:v>
                </c:pt>
              </c:strCache>
            </c:strRef>
          </c:cat>
          <c:val>
            <c:numRef>
              <c:f>Sheet1!$C$2:$C$4</c:f>
              <c:numCache>
                <c:formatCode>General</c:formatCode>
                <c:ptCount val="3"/>
                <c:pt idx="0">
                  <c:v>35</c:v>
                </c:pt>
                <c:pt idx="1">
                  <c:v>68</c:v>
                </c:pt>
                <c:pt idx="2">
                  <c:v>35</c:v>
                </c:pt>
              </c:numCache>
            </c:numRef>
          </c:val>
          <c:extLst>
            <c:ext xmlns:c16="http://schemas.microsoft.com/office/drawing/2014/chart" uri="{C3380CC4-5D6E-409C-BE32-E72D297353CC}">
              <c16:uniqueId val="{00000000-AD3B-4303-9233-E437E916411B}"/>
            </c:ext>
          </c:extLst>
        </c:ser>
        <c:ser>
          <c:idx val="1"/>
          <c:order val="1"/>
          <c:tx>
            <c:strRef>
              <c:f>Sheet1!$D$1</c:f>
              <c:strCache>
                <c:ptCount val="1"/>
                <c:pt idx="0">
                  <c:v>Post</c:v>
                </c:pt>
              </c:strCache>
            </c:strRef>
          </c:tx>
          <c:spPr>
            <a:solidFill>
              <a:schemeClr val="accent2"/>
            </a:solidFill>
            <a:ln>
              <a:noFill/>
            </a:ln>
            <a:effectLst/>
          </c:spPr>
          <c:invertIfNegative val="0"/>
          <c:cat>
            <c:strRef>
              <c:f>Sheet1!$B$2:$B$4</c:f>
              <c:strCache>
                <c:ptCount val="3"/>
                <c:pt idx="0">
                  <c:v>PCPs (427)</c:v>
                </c:pt>
                <c:pt idx="1">
                  <c:v>Specialists (300)</c:v>
                </c:pt>
                <c:pt idx="2">
                  <c:v>Allied Health (262)</c:v>
                </c:pt>
              </c:strCache>
            </c:strRef>
          </c:cat>
          <c:val>
            <c:numRef>
              <c:f>Sheet1!$D$2:$D$4</c:f>
              <c:numCache>
                <c:formatCode>General</c:formatCode>
                <c:ptCount val="3"/>
                <c:pt idx="0">
                  <c:v>74</c:v>
                </c:pt>
                <c:pt idx="1">
                  <c:v>80</c:v>
                </c:pt>
                <c:pt idx="2">
                  <c:v>60</c:v>
                </c:pt>
              </c:numCache>
            </c:numRef>
          </c:val>
          <c:extLst>
            <c:ext xmlns:c16="http://schemas.microsoft.com/office/drawing/2014/chart" uri="{C3380CC4-5D6E-409C-BE32-E72D297353CC}">
              <c16:uniqueId val="{00000001-AD3B-4303-9233-E437E916411B}"/>
            </c:ext>
          </c:extLst>
        </c:ser>
        <c:dLbls>
          <c:showLegendKey val="0"/>
          <c:showVal val="0"/>
          <c:showCatName val="0"/>
          <c:showSerName val="0"/>
          <c:showPercent val="0"/>
          <c:showBubbleSize val="0"/>
        </c:dLbls>
        <c:gapWidth val="219"/>
        <c:overlap val="-27"/>
        <c:axId val="1585919359"/>
        <c:axId val="1586202495"/>
      </c:barChart>
      <c:catAx>
        <c:axId val="15859193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1586202495"/>
        <c:crosses val="autoZero"/>
        <c:auto val="1"/>
        <c:lblAlgn val="ctr"/>
        <c:lblOffset val="100"/>
        <c:noMultiLvlLbl val="0"/>
      </c:catAx>
      <c:valAx>
        <c:axId val="1586202495"/>
        <c:scaling>
          <c:orientation val="minMax"/>
        </c:scaling>
        <c:delete val="0"/>
        <c:axPos val="l"/>
        <c:majorGridlines>
          <c:spPr>
            <a:ln w="9525" cap="flat" cmpd="sng" algn="ctr">
              <a:solidFill>
                <a:schemeClr val="tx2">
                  <a:lumMod val="40000"/>
                  <a:lumOff val="6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1585919359"/>
        <c:crosses val="autoZero"/>
        <c:crossBetween val="between"/>
        <c:majorUnit val="30"/>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bg1">
                  <a:lumMod val="50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2F88AD-295C-42CC-86F8-4CEF07161D42}" type="datetimeFigureOut">
              <a:rPr lang="en-US" smtClean="0"/>
              <a:t>4/17/2024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C575DE-0001-4437-AE64-08D00CA8ED9D}" type="slidenum">
              <a:rPr lang="en-US" smtClean="0"/>
              <a:t>‹#›</a:t>
            </a:fld>
            <a:endParaRPr lang="en-US"/>
          </a:p>
        </p:txBody>
      </p:sp>
    </p:spTree>
    <p:extLst>
      <p:ext uri="{BB962C8B-B14F-4D97-AF65-F5344CB8AC3E}">
        <p14:creationId xmlns:p14="http://schemas.microsoft.com/office/powerpoint/2010/main" val="2209178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A6D28C-23B0-5028-4E3E-8B41B0E4B75D}"/>
            </a:ext>
          </a:extLst>
        </p:cNvPr>
        <p:cNvGrpSpPr/>
        <p:nvPr/>
      </p:nvGrpSpPr>
      <p:grpSpPr>
        <a:xfrm>
          <a:off x="0" y="0"/>
          <a:ext cx="0" cy="0"/>
          <a:chOff x="0" y="0"/>
          <a:chExt cx="0" cy="0"/>
        </a:xfrm>
      </p:grpSpPr>
      <p:sp>
        <p:nvSpPr>
          <p:cNvPr id="2" name="Espaço Reservado para Imagem de Slide 1">
            <a:extLst>
              <a:ext uri="{FF2B5EF4-FFF2-40B4-BE49-F238E27FC236}">
                <a16:creationId xmlns:a16="http://schemas.microsoft.com/office/drawing/2014/main" id="{3261BDBD-FDAA-AF76-7379-663D59ECA2BE}"/>
              </a:ext>
            </a:extLst>
          </p:cNvPr>
          <p:cNvSpPr>
            <a:spLocks noGrp="1" noRot="1" noChangeAspect="1"/>
          </p:cNvSpPr>
          <p:nvPr>
            <p:ph type="sldImg"/>
          </p:nvPr>
        </p:nvSpPr>
        <p:spPr/>
      </p:sp>
      <p:sp>
        <p:nvSpPr>
          <p:cNvPr id="3" name="Espaço Reservado para Anotações 2">
            <a:extLst>
              <a:ext uri="{FF2B5EF4-FFF2-40B4-BE49-F238E27FC236}">
                <a16:creationId xmlns:a16="http://schemas.microsoft.com/office/drawing/2014/main" id="{E5576421-1F54-0CD9-EC98-86953495DB4D}"/>
              </a:ext>
            </a:extLst>
          </p:cNvPr>
          <p:cNvSpPr>
            <a:spLocks noGrp="1"/>
          </p:cNvSpPr>
          <p:nvPr>
            <p:ph type="body" idx="1"/>
          </p:nvPr>
        </p:nvSpPr>
        <p:spPr/>
        <p:txBody>
          <a:bodyPr/>
          <a:lstStyle/>
          <a:p>
            <a:endParaRPr lang="en-US"/>
          </a:p>
        </p:txBody>
      </p:sp>
      <p:sp>
        <p:nvSpPr>
          <p:cNvPr id="4" name="Espaço Reservado para Número de Slide 3">
            <a:extLst>
              <a:ext uri="{FF2B5EF4-FFF2-40B4-BE49-F238E27FC236}">
                <a16:creationId xmlns:a16="http://schemas.microsoft.com/office/drawing/2014/main" id="{5931C278-DF77-1524-0710-8966FEF15CB1}"/>
              </a:ext>
            </a:extLst>
          </p:cNvPr>
          <p:cNvSpPr>
            <a:spLocks noGrp="1"/>
          </p:cNvSpPr>
          <p:nvPr>
            <p:ph type="sldNum" sz="quarter" idx="5"/>
          </p:nvPr>
        </p:nvSpPr>
        <p:spPr/>
        <p:txBody>
          <a:bodyPr/>
          <a:lstStyle/>
          <a:p>
            <a:pPr marL="0" marR="0" lvl="0" indent="0" algn="r" defTabSz="914240" rtl="0" eaLnBrk="1" fontAlgn="auto" latinLnBrk="0" hangingPunct="1">
              <a:lnSpc>
                <a:spcPct val="100000"/>
              </a:lnSpc>
              <a:spcBef>
                <a:spcPts val="0"/>
              </a:spcBef>
              <a:spcAft>
                <a:spcPts val="0"/>
              </a:spcAft>
              <a:buClrTx/>
              <a:buSzTx/>
              <a:buFontTx/>
              <a:buNone/>
              <a:tabLst/>
              <a:defRPr/>
            </a:pPr>
            <a:fld id="{43007C13-8B10-4110-B449-2E65250C9065}" type="slidenum">
              <a:rPr kumimoji="0" lang="en-GB"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240" rtl="0" eaLnBrk="1" fontAlgn="auto" latinLnBrk="0" hangingPunct="1">
                <a:lnSpc>
                  <a:spcPct val="100000"/>
                </a:lnSpc>
                <a:spcBef>
                  <a:spcPts val="0"/>
                </a:spcBef>
                <a:spcAft>
                  <a:spcPts val="0"/>
                </a:spcAft>
                <a:buClrTx/>
                <a:buSzTx/>
                <a:buFontTx/>
                <a:buNone/>
                <a:tabLst/>
                <a:defRPr/>
              </a:pPr>
              <a:t>2</a:t>
            </a:fld>
            <a:endParaRPr kumimoji="0" lang="en-GB"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558440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240" rtl="0" eaLnBrk="1" fontAlgn="auto" latinLnBrk="0" hangingPunct="1">
              <a:lnSpc>
                <a:spcPct val="100000"/>
              </a:lnSpc>
              <a:spcBef>
                <a:spcPts val="0"/>
              </a:spcBef>
              <a:spcAft>
                <a:spcPts val="0"/>
              </a:spcAft>
              <a:buClrTx/>
              <a:buSzTx/>
              <a:buFontTx/>
              <a:buNone/>
              <a:tabLst/>
              <a:defRPr/>
            </a:pPr>
            <a:fld id="{43007C13-8B10-4110-B449-2E65250C9065}" type="slidenum">
              <a:rPr kumimoji="0" lang="en-GB"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240" rtl="0" eaLnBrk="1" fontAlgn="auto" latinLnBrk="0" hangingPunct="1">
                <a:lnSpc>
                  <a:spcPct val="100000"/>
                </a:lnSpc>
                <a:spcBef>
                  <a:spcPts val="0"/>
                </a:spcBef>
                <a:spcAft>
                  <a:spcPts val="0"/>
                </a:spcAft>
                <a:buClrTx/>
                <a:buSzTx/>
                <a:buFontTx/>
                <a:buNone/>
                <a:tabLst/>
                <a:defRPr/>
              </a:pPr>
              <a:t>3</a:t>
            </a:fld>
            <a:endParaRPr kumimoji="0" lang="en-GB"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162405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240" rtl="0" eaLnBrk="1" fontAlgn="auto" latinLnBrk="0" hangingPunct="1">
              <a:lnSpc>
                <a:spcPct val="100000"/>
              </a:lnSpc>
              <a:spcBef>
                <a:spcPts val="0"/>
              </a:spcBef>
              <a:spcAft>
                <a:spcPts val="0"/>
              </a:spcAft>
              <a:buClrTx/>
              <a:buSzTx/>
              <a:buFontTx/>
              <a:buNone/>
              <a:tabLst/>
              <a:defRPr/>
            </a:pPr>
            <a:fld id="{43007C13-8B10-4110-B449-2E65250C9065}" type="slidenum">
              <a:rPr kumimoji="0" lang="en-GB"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240" rtl="0" eaLnBrk="1" fontAlgn="auto" latinLnBrk="0" hangingPunct="1">
                <a:lnSpc>
                  <a:spcPct val="100000"/>
                </a:lnSpc>
                <a:spcBef>
                  <a:spcPts val="0"/>
                </a:spcBef>
                <a:spcAft>
                  <a:spcPts val="0"/>
                </a:spcAft>
                <a:buClrTx/>
                <a:buSzTx/>
                <a:buFontTx/>
                <a:buNone/>
                <a:tabLst/>
                <a:defRPr/>
              </a:pPr>
              <a:t>4</a:t>
            </a:fld>
            <a:endParaRPr kumimoji="0" lang="en-GB"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522446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815C25-7AD5-AD46-FE59-B91F31E1113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7102F2C-3EB4-609E-E917-DE534CF47D4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E0E1935-722F-ECD5-A506-C88AC2B03DBD}"/>
              </a:ext>
            </a:extLst>
          </p:cNvPr>
          <p:cNvSpPr>
            <a:spLocks noGrp="1"/>
          </p:cNvSpPr>
          <p:nvPr>
            <p:ph type="body" idx="1"/>
          </p:nvPr>
        </p:nvSpPr>
        <p:spPr/>
        <p:txBody>
          <a:bodyPr/>
          <a:lstStyle/>
          <a:p>
            <a:r>
              <a:rPr lang="en-US" sz="1200" dirty="0"/>
              <a:t>Absolute changes are reported not Relative changes</a:t>
            </a:r>
          </a:p>
          <a:p>
            <a:r>
              <a:rPr lang="en-US" sz="1200" dirty="0"/>
              <a:t>Descriptive vs. interpretive</a:t>
            </a:r>
          </a:p>
          <a:p>
            <a:endParaRPr lang="en-US" sz="1200" dirty="0"/>
          </a:p>
          <a:p>
            <a:endParaRPr lang="en-US" dirty="0"/>
          </a:p>
        </p:txBody>
      </p:sp>
      <p:sp>
        <p:nvSpPr>
          <p:cNvPr id="4" name="Slide Number Placeholder 3">
            <a:extLst>
              <a:ext uri="{FF2B5EF4-FFF2-40B4-BE49-F238E27FC236}">
                <a16:creationId xmlns:a16="http://schemas.microsoft.com/office/drawing/2014/main" id="{22641A42-F2BE-2B40-11C6-9B2F44FCBEA7}"/>
              </a:ext>
            </a:extLst>
          </p:cNvPr>
          <p:cNvSpPr>
            <a:spLocks noGrp="1"/>
          </p:cNvSpPr>
          <p:nvPr>
            <p:ph type="sldNum" sz="quarter" idx="5"/>
          </p:nvPr>
        </p:nvSpPr>
        <p:spPr/>
        <p:txBody>
          <a:bodyPr/>
          <a:lstStyle/>
          <a:p>
            <a:pPr marL="0" marR="0" lvl="0" indent="0" algn="r" defTabSz="914240" rtl="0" eaLnBrk="1" fontAlgn="auto" latinLnBrk="0" hangingPunct="1">
              <a:lnSpc>
                <a:spcPct val="100000"/>
              </a:lnSpc>
              <a:spcBef>
                <a:spcPts val="0"/>
              </a:spcBef>
              <a:spcAft>
                <a:spcPts val="0"/>
              </a:spcAft>
              <a:buClrTx/>
              <a:buSzTx/>
              <a:buFontTx/>
              <a:buNone/>
              <a:tabLst/>
              <a:defRPr/>
            </a:pPr>
            <a:fld id="{43007C13-8B10-4110-B449-2E65250C9065}" type="slidenum">
              <a:rPr kumimoji="0" lang="en-GB"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240" rtl="0" eaLnBrk="1" fontAlgn="auto" latinLnBrk="0" hangingPunct="1">
                <a:lnSpc>
                  <a:spcPct val="100000"/>
                </a:lnSpc>
                <a:spcBef>
                  <a:spcPts val="0"/>
                </a:spcBef>
                <a:spcAft>
                  <a:spcPts val="0"/>
                </a:spcAft>
                <a:buClrTx/>
                <a:buSzTx/>
                <a:buFontTx/>
                <a:buNone/>
                <a:tabLst/>
                <a:defRPr/>
              </a:pPr>
              <a:t>5</a:t>
            </a:fld>
            <a:endParaRPr kumimoji="0" lang="en-GB"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846013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012EC2-0953-7285-FBEC-A4CD897218F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B8F933C-1938-2A69-7DE4-C22723DA753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073A528-0468-A21D-73A7-30C58D3CFF1A}"/>
              </a:ext>
            </a:extLst>
          </p:cNvPr>
          <p:cNvSpPr>
            <a:spLocks noGrp="1"/>
          </p:cNvSpPr>
          <p:nvPr>
            <p:ph type="body" idx="1"/>
          </p:nvPr>
        </p:nvSpPr>
        <p:spPr/>
        <p:txBody>
          <a:bodyPr/>
          <a:lstStyle/>
          <a:p>
            <a:pPr marL="171450" indent="-171450">
              <a:buFont typeface="Arial" panose="020B0604020202020204" pitchFamily="34" charset="0"/>
              <a:buChar char="•"/>
            </a:pPr>
            <a:r>
              <a:rPr kumimoji="0" lang="en-US" altLang="en-US" sz="1200" b="1" i="0" u="none" strike="noStrike" cap="none" normalizeH="0" baseline="0">
                <a:ln>
                  <a:noFill/>
                </a:ln>
                <a:solidFill>
                  <a:srgbClr val="FF0000"/>
                </a:solidFill>
                <a:effectLst/>
                <a:latin typeface="Calibri" panose="020F0502020204030204" pitchFamily="34" charset="0"/>
                <a:ea typeface="Calibri" panose="020F0502020204030204" pitchFamily="34" charset="0"/>
                <a:cs typeface="Arial" panose="020B0604020202020204" pitchFamily="34" charset="0"/>
              </a:rPr>
              <a:t>Avoid the disorganized laundry list of disorganized comments – </a:t>
            </a:r>
          </a:p>
          <a:p>
            <a:pPr marL="171450" indent="-171450">
              <a:buFont typeface="Arial" panose="020B0604020202020204" pitchFamily="34" charset="0"/>
              <a:buChar char="•"/>
            </a:pPr>
            <a:r>
              <a:rPr kumimoji="0" lang="en-US" altLang="en-US" sz="1200" b="1" i="0" u="none" strike="noStrike" cap="none" normalizeH="0" baseline="0">
                <a:ln>
                  <a:noFill/>
                </a:ln>
                <a:solidFill>
                  <a:srgbClr val="FF0000"/>
                </a:solidFill>
                <a:effectLst/>
                <a:latin typeface="Calibri" panose="020F0502020204030204" pitchFamily="34" charset="0"/>
                <a:ea typeface="Calibri" panose="020F0502020204030204" pitchFamily="34" charset="0"/>
                <a:cs typeface="Arial" panose="020B0604020202020204" pitchFamily="34" charset="0"/>
              </a:rPr>
              <a:t>Categorize comments and organized from most to least frequent themes.  </a:t>
            </a:r>
          </a:p>
          <a:p>
            <a:pPr marL="171450" indent="-171450">
              <a:buFont typeface="Arial" panose="020B0604020202020204" pitchFamily="34" charset="0"/>
              <a:buChar char="•"/>
            </a:pPr>
            <a:r>
              <a:rPr kumimoji="0" lang="en-US" altLang="en-US" sz="1200" b="1" i="0" u="none" strike="noStrike" cap="none" normalizeH="0" baseline="0">
                <a:ln>
                  <a:noFill/>
                </a:ln>
                <a:solidFill>
                  <a:srgbClr val="FF0000"/>
                </a:solidFill>
                <a:effectLst/>
                <a:latin typeface="Calibri" panose="020F0502020204030204" pitchFamily="34" charset="0"/>
                <a:ea typeface="Calibri" panose="020F0502020204030204" pitchFamily="34" charset="0"/>
                <a:cs typeface="Arial" panose="020B0604020202020204" pitchFamily="34" charset="0"/>
              </a:rPr>
              <a:t>Include representative examples, frequencies, and any insights you have for future programming.</a:t>
            </a:r>
            <a:endParaRPr lang="en-US"/>
          </a:p>
        </p:txBody>
      </p:sp>
      <p:sp>
        <p:nvSpPr>
          <p:cNvPr id="4" name="Slide Number Placeholder 3">
            <a:extLst>
              <a:ext uri="{FF2B5EF4-FFF2-40B4-BE49-F238E27FC236}">
                <a16:creationId xmlns:a16="http://schemas.microsoft.com/office/drawing/2014/main" id="{3466D8DD-04F5-248C-2A1E-AC21F9491A88}"/>
              </a:ext>
            </a:extLst>
          </p:cNvPr>
          <p:cNvSpPr>
            <a:spLocks noGrp="1"/>
          </p:cNvSpPr>
          <p:nvPr>
            <p:ph type="sldNum" sz="quarter" idx="5"/>
          </p:nvPr>
        </p:nvSpPr>
        <p:spPr/>
        <p:txBody>
          <a:bodyPr/>
          <a:lstStyle/>
          <a:p>
            <a:pPr marL="0" marR="0" lvl="0" indent="0" algn="r" defTabSz="914240" rtl="0" eaLnBrk="1" fontAlgn="auto" latinLnBrk="0" hangingPunct="1">
              <a:lnSpc>
                <a:spcPct val="100000"/>
              </a:lnSpc>
              <a:spcBef>
                <a:spcPts val="0"/>
              </a:spcBef>
              <a:spcAft>
                <a:spcPts val="0"/>
              </a:spcAft>
              <a:buClrTx/>
              <a:buSzTx/>
              <a:buFontTx/>
              <a:buNone/>
              <a:tabLst/>
              <a:defRPr/>
            </a:pPr>
            <a:fld id="{43007C13-8B10-4110-B449-2E65250C9065}" type="slidenum">
              <a:rPr kumimoji="0" lang="en-GB"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240" rtl="0" eaLnBrk="1" fontAlgn="auto" latinLnBrk="0" hangingPunct="1">
                <a:lnSpc>
                  <a:spcPct val="100000"/>
                </a:lnSpc>
                <a:spcBef>
                  <a:spcPts val="0"/>
                </a:spcBef>
                <a:spcAft>
                  <a:spcPts val="0"/>
                </a:spcAft>
                <a:buClrTx/>
                <a:buSzTx/>
                <a:buFontTx/>
                <a:buNone/>
                <a:tabLst/>
                <a:defRPr/>
              </a:pPr>
              <a:t>6</a:t>
            </a:fld>
            <a:endParaRPr kumimoji="0" lang="en-GB"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6020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240" rtl="0" eaLnBrk="1" fontAlgn="auto" latinLnBrk="0" hangingPunct="1">
              <a:lnSpc>
                <a:spcPct val="100000"/>
              </a:lnSpc>
              <a:spcBef>
                <a:spcPts val="0"/>
              </a:spcBef>
              <a:spcAft>
                <a:spcPts val="0"/>
              </a:spcAft>
              <a:buClrTx/>
              <a:buSzTx/>
              <a:buFontTx/>
              <a:buNone/>
              <a:tabLst/>
              <a:defRPr/>
            </a:pPr>
            <a:fld id="{43007C13-8B10-4110-B449-2E65250C9065}" type="slidenum">
              <a:rPr kumimoji="0" lang="en-GB"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240" rtl="0" eaLnBrk="1" fontAlgn="auto" latinLnBrk="0" hangingPunct="1">
                <a:lnSpc>
                  <a:spcPct val="100000"/>
                </a:lnSpc>
                <a:spcBef>
                  <a:spcPts val="0"/>
                </a:spcBef>
                <a:spcAft>
                  <a:spcPts val="0"/>
                </a:spcAft>
                <a:buClrTx/>
                <a:buSzTx/>
                <a:buFontTx/>
                <a:buNone/>
                <a:tabLst/>
                <a:defRPr/>
              </a:pPr>
              <a:t>8</a:t>
            </a:fld>
            <a:endParaRPr kumimoji="0" lang="en-GB"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030852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E20B06-960F-0DE5-8F10-E6C94559AD7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211FB77-D5CE-D82D-15D6-39B03C1C1A9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D991D98-2609-96F3-26BB-7BE4291C67B8}"/>
              </a:ext>
            </a:extLst>
          </p:cNvPr>
          <p:cNvSpPr>
            <a:spLocks noGrp="1"/>
          </p:cNvSpPr>
          <p:nvPr>
            <p:ph type="body" idx="1"/>
          </p:nvPr>
        </p:nvSpPr>
        <p:spPr/>
        <p:txBody>
          <a:bodyPr/>
          <a:lstStyle/>
          <a:p>
            <a:r>
              <a:rPr lang="en-US" dirty="0"/>
              <a:t>Include</a:t>
            </a:r>
            <a:r>
              <a:rPr lang="en-US" baseline="0" dirty="0"/>
              <a:t> Tables for all important Audience Variables such as Formats, Regions/Countries, Practice Settings, Years in Practice etc. </a:t>
            </a:r>
            <a:endParaRPr lang="en-US" dirty="0"/>
          </a:p>
        </p:txBody>
      </p:sp>
      <p:sp>
        <p:nvSpPr>
          <p:cNvPr id="4" name="Slide Number Placeholder 3">
            <a:extLst>
              <a:ext uri="{FF2B5EF4-FFF2-40B4-BE49-F238E27FC236}">
                <a16:creationId xmlns:a16="http://schemas.microsoft.com/office/drawing/2014/main" id="{9AF4CD7D-CAEC-9EF6-762F-4F42194F8311}"/>
              </a:ext>
            </a:extLst>
          </p:cNvPr>
          <p:cNvSpPr>
            <a:spLocks noGrp="1"/>
          </p:cNvSpPr>
          <p:nvPr>
            <p:ph type="sldNum" sz="quarter" idx="5"/>
          </p:nvPr>
        </p:nvSpPr>
        <p:spPr/>
        <p:txBody>
          <a:bodyPr/>
          <a:lstStyle/>
          <a:p>
            <a:pPr marL="0" marR="0" lvl="0" indent="0" algn="r" defTabSz="914240" rtl="0" eaLnBrk="1" fontAlgn="auto" latinLnBrk="0" hangingPunct="1">
              <a:lnSpc>
                <a:spcPct val="100000"/>
              </a:lnSpc>
              <a:spcBef>
                <a:spcPts val="0"/>
              </a:spcBef>
              <a:spcAft>
                <a:spcPts val="0"/>
              </a:spcAft>
              <a:buClrTx/>
              <a:buSzTx/>
              <a:buFontTx/>
              <a:buNone/>
              <a:tabLst/>
              <a:defRPr/>
            </a:pPr>
            <a:fld id="{43007C13-8B10-4110-B449-2E65250C9065}" type="slidenum">
              <a:rPr kumimoji="0" lang="en-GB"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240" rtl="0" eaLnBrk="1" fontAlgn="auto" latinLnBrk="0" hangingPunct="1">
                <a:lnSpc>
                  <a:spcPct val="100000"/>
                </a:lnSpc>
                <a:spcBef>
                  <a:spcPts val="0"/>
                </a:spcBef>
                <a:spcAft>
                  <a:spcPts val="0"/>
                </a:spcAft>
                <a:buClrTx/>
                <a:buSzTx/>
                <a:buFontTx/>
                <a:buNone/>
                <a:tabLst/>
                <a:defRPr/>
              </a:pPr>
              <a:t>9</a:t>
            </a:fld>
            <a:endParaRPr kumimoji="0" lang="en-GB"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200117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815C25-7AD5-AD46-FE59-B91F31E1113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7102F2C-3EB4-609E-E917-DE534CF47D4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E0E1935-722F-ECD5-A506-C88AC2B03DBD}"/>
              </a:ext>
            </a:extLst>
          </p:cNvPr>
          <p:cNvSpPr>
            <a:spLocks noGrp="1"/>
          </p:cNvSpPr>
          <p:nvPr>
            <p:ph type="body" idx="1"/>
          </p:nvPr>
        </p:nvSpPr>
        <p:spPr/>
        <p:txBody>
          <a:bodyPr/>
          <a:lstStyle/>
          <a:p>
            <a:r>
              <a:rPr lang="en-US" sz="1200"/>
              <a:t>Absolute changes are reported not Relative changes</a:t>
            </a:r>
          </a:p>
          <a:p>
            <a:r>
              <a:rPr lang="en-US" sz="1200"/>
              <a:t>Descriptive vs. interpretive</a:t>
            </a:r>
          </a:p>
          <a:p>
            <a:endParaRPr lang="en-US" sz="1200"/>
          </a:p>
          <a:p>
            <a:endParaRPr lang="en-US" dirty="0"/>
          </a:p>
        </p:txBody>
      </p:sp>
      <p:sp>
        <p:nvSpPr>
          <p:cNvPr id="4" name="Slide Number Placeholder 3">
            <a:extLst>
              <a:ext uri="{FF2B5EF4-FFF2-40B4-BE49-F238E27FC236}">
                <a16:creationId xmlns:a16="http://schemas.microsoft.com/office/drawing/2014/main" id="{22641A42-F2BE-2B40-11C6-9B2F44FCBEA7}"/>
              </a:ext>
            </a:extLst>
          </p:cNvPr>
          <p:cNvSpPr>
            <a:spLocks noGrp="1"/>
          </p:cNvSpPr>
          <p:nvPr>
            <p:ph type="sldNum" sz="quarter" idx="5"/>
          </p:nvPr>
        </p:nvSpPr>
        <p:spPr/>
        <p:txBody>
          <a:bodyPr/>
          <a:lstStyle/>
          <a:p>
            <a:pPr marL="0" marR="0" lvl="0" indent="0" algn="r" defTabSz="914240" rtl="0" eaLnBrk="1" fontAlgn="auto" latinLnBrk="0" hangingPunct="1">
              <a:lnSpc>
                <a:spcPct val="100000"/>
              </a:lnSpc>
              <a:spcBef>
                <a:spcPts val="0"/>
              </a:spcBef>
              <a:spcAft>
                <a:spcPts val="0"/>
              </a:spcAft>
              <a:buClrTx/>
              <a:buSzTx/>
              <a:buFontTx/>
              <a:buNone/>
              <a:tabLst/>
              <a:defRPr/>
            </a:pPr>
            <a:fld id="{43007C13-8B10-4110-B449-2E65250C9065}" type="slidenum">
              <a:rPr kumimoji="0" lang="en-GB"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240" rtl="0" eaLnBrk="1" fontAlgn="auto" latinLnBrk="0" hangingPunct="1">
                <a:lnSpc>
                  <a:spcPct val="100000"/>
                </a:lnSpc>
                <a:spcBef>
                  <a:spcPts val="0"/>
                </a:spcBef>
                <a:spcAft>
                  <a:spcPts val="0"/>
                </a:spcAft>
                <a:buClrTx/>
                <a:buSzTx/>
                <a:buFontTx/>
                <a:buNone/>
                <a:tabLst/>
                <a:defRPr/>
              </a:pPr>
              <a:t>10</a:t>
            </a:fld>
            <a:endParaRPr kumimoji="0" lang="en-GB"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957873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240" rtl="0" eaLnBrk="1" fontAlgn="auto" latinLnBrk="0" hangingPunct="1">
              <a:lnSpc>
                <a:spcPct val="100000"/>
              </a:lnSpc>
              <a:spcBef>
                <a:spcPts val="0"/>
              </a:spcBef>
              <a:spcAft>
                <a:spcPts val="0"/>
              </a:spcAft>
              <a:buClrTx/>
              <a:buSzTx/>
              <a:buFontTx/>
              <a:buNone/>
              <a:tabLst/>
              <a:defRPr/>
            </a:pPr>
            <a:fld id="{43007C13-8B10-4110-B449-2E65250C9065}" type="slidenum">
              <a:rPr kumimoji="0" lang="en-GB"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240" rtl="0" eaLnBrk="1" fontAlgn="auto" latinLnBrk="0" hangingPunct="1">
                <a:lnSpc>
                  <a:spcPct val="100000"/>
                </a:lnSpc>
                <a:spcBef>
                  <a:spcPts val="0"/>
                </a:spcBef>
                <a:spcAft>
                  <a:spcPts val="0"/>
                </a:spcAft>
                <a:buClrTx/>
                <a:buSzTx/>
                <a:buFontTx/>
                <a:buNone/>
                <a:tabLst/>
                <a:defRPr/>
              </a:pPr>
              <a:t>11</a:t>
            </a:fld>
            <a:endParaRPr kumimoji="0" lang="en-GB"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182339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8AB35-594F-7FE8-7664-CA0A685625F9}"/>
              </a:ext>
            </a:extLst>
          </p:cNvPr>
          <p:cNvSpPr>
            <a:spLocks noGrp="1"/>
          </p:cNvSpPr>
          <p:nvPr>
            <p:ph type="ctrTitle"/>
          </p:nvPr>
        </p:nvSpPr>
        <p:spPr>
          <a:xfrm>
            <a:off x="444500" y="330202"/>
            <a:ext cx="6534151" cy="2167573"/>
          </a:xfrm>
        </p:spPr>
        <p:txBody>
          <a:bodyPr anchor="t" anchorCtr="0"/>
          <a:lstStyle>
            <a:lvl1pPr algn="l">
              <a:lnSpc>
                <a:spcPct val="80000"/>
              </a:lnSpc>
              <a:defRPr sz="4799"/>
            </a:lvl1pPr>
          </a:lstStyle>
          <a:p>
            <a:r>
              <a:rPr lang="en-US"/>
              <a:t>Click to edit Master title style</a:t>
            </a:r>
            <a:endParaRPr lang="en-GB"/>
          </a:p>
        </p:txBody>
      </p:sp>
      <p:sp>
        <p:nvSpPr>
          <p:cNvPr id="3" name="Subtitle 2">
            <a:extLst>
              <a:ext uri="{FF2B5EF4-FFF2-40B4-BE49-F238E27FC236}">
                <a16:creationId xmlns:a16="http://schemas.microsoft.com/office/drawing/2014/main" id="{E875955E-7657-A23C-D5E5-F93E746AAB75}"/>
              </a:ext>
            </a:extLst>
          </p:cNvPr>
          <p:cNvSpPr>
            <a:spLocks noGrp="1"/>
          </p:cNvSpPr>
          <p:nvPr>
            <p:ph type="subTitle" idx="1"/>
          </p:nvPr>
        </p:nvSpPr>
        <p:spPr>
          <a:xfrm>
            <a:off x="444500" y="2978785"/>
            <a:ext cx="6534151" cy="1655762"/>
          </a:xfrm>
        </p:spPr>
        <p:txBody>
          <a:bodyPr/>
          <a:lstStyle>
            <a:lvl1pPr marL="0" indent="0" algn="l">
              <a:lnSpc>
                <a:spcPct val="85000"/>
              </a:lnSpc>
              <a:spcBef>
                <a:spcPts val="1799"/>
              </a:spcBef>
              <a:buNone/>
              <a:defRPr sz="1799" b="0"/>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9832C0B-AF54-ECC4-F11C-DEEBC02F2D0F}"/>
              </a:ext>
            </a:extLst>
          </p:cNvPr>
          <p:cNvSpPr>
            <a:spLocks noGrp="1"/>
          </p:cNvSpPr>
          <p:nvPr>
            <p:ph type="dt" sz="half" idx="10"/>
          </p:nvPr>
        </p:nvSpPr>
        <p:spPr>
          <a:xfrm>
            <a:off x="2380332" y="6362065"/>
            <a:ext cx="1734468" cy="180000"/>
          </a:xfrm>
        </p:spPr>
        <p:txBody>
          <a:bodyPr/>
          <a:lstStyle/>
          <a:p>
            <a:endParaRPr lang="en-GB"/>
          </a:p>
        </p:txBody>
      </p:sp>
      <p:sp>
        <p:nvSpPr>
          <p:cNvPr id="5" name="Footer Placeholder 4">
            <a:extLst>
              <a:ext uri="{FF2B5EF4-FFF2-40B4-BE49-F238E27FC236}">
                <a16:creationId xmlns:a16="http://schemas.microsoft.com/office/drawing/2014/main" id="{4FAD4014-22E6-E28C-4626-19C7F9BBDAAF}"/>
              </a:ext>
            </a:extLst>
          </p:cNvPr>
          <p:cNvSpPr>
            <a:spLocks noGrp="1"/>
          </p:cNvSpPr>
          <p:nvPr>
            <p:ph type="ftr" sz="quarter" idx="11"/>
          </p:nvPr>
        </p:nvSpPr>
        <p:spPr>
          <a:xfrm>
            <a:off x="4259263" y="6362065"/>
            <a:ext cx="7083423" cy="180000"/>
          </a:xfrm>
        </p:spPr>
        <p:txBody>
          <a:bodyPr/>
          <a:lstStyle/>
          <a:p>
            <a:endParaRPr lang="en-GB"/>
          </a:p>
        </p:txBody>
      </p:sp>
      <p:sp>
        <p:nvSpPr>
          <p:cNvPr id="6" name="Slide Number Placeholder 5">
            <a:extLst>
              <a:ext uri="{FF2B5EF4-FFF2-40B4-BE49-F238E27FC236}">
                <a16:creationId xmlns:a16="http://schemas.microsoft.com/office/drawing/2014/main" id="{4E8E98ED-032A-5A3C-CF5E-7C156431CF7A}"/>
              </a:ext>
            </a:extLst>
          </p:cNvPr>
          <p:cNvSpPr>
            <a:spLocks noGrp="1"/>
          </p:cNvSpPr>
          <p:nvPr>
            <p:ph type="sldNum" sz="quarter" idx="12"/>
          </p:nvPr>
        </p:nvSpPr>
        <p:spPr>
          <a:xfrm>
            <a:off x="11342686" y="6362065"/>
            <a:ext cx="404813" cy="180000"/>
          </a:xfrm>
        </p:spPr>
        <p:txBody>
          <a:bodyPr/>
          <a:lstStyle/>
          <a:p>
            <a:fld id="{915046F3-A181-4E86-90FC-9F7F42032E9C}" type="slidenum">
              <a:rPr lang="en-GB" smtClean="0"/>
              <a:t>‹#›</a:t>
            </a:fld>
            <a:endParaRPr lang="en-GB"/>
          </a:p>
        </p:txBody>
      </p:sp>
    </p:spTree>
    <p:extLst>
      <p:ext uri="{BB962C8B-B14F-4D97-AF65-F5344CB8AC3E}">
        <p14:creationId xmlns:p14="http://schemas.microsoft.com/office/powerpoint/2010/main" val="1691083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itle Slide and Image AbbVie Dark Blu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8AB35-594F-7FE8-7664-CA0A685625F9}"/>
              </a:ext>
            </a:extLst>
          </p:cNvPr>
          <p:cNvSpPr>
            <a:spLocks noGrp="1"/>
          </p:cNvSpPr>
          <p:nvPr>
            <p:ph type="ctrTitle"/>
          </p:nvPr>
        </p:nvSpPr>
        <p:spPr>
          <a:xfrm>
            <a:off x="444500" y="330202"/>
            <a:ext cx="6534151" cy="2167573"/>
          </a:xfrm>
        </p:spPr>
        <p:txBody>
          <a:bodyPr anchor="t" anchorCtr="0"/>
          <a:lstStyle>
            <a:lvl1pPr algn="l">
              <a:lnSpc>
                <a:spcPct val="80000"/>
              </a:lnSpc>
              <a:defRPr sz="4799">
                <a:solidFill>
                  <a:schemeClr val="bg1"/>
                </a:solid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E875955E-7657-A23C-D5E5-F93E746AAB75}"/>
              </a:ext>
            </a:extLst>
          </p:cNvPr>
          <p:cNvSpPr>
            <a:spLocks noGrp="1"/>
          </p:cNvSpPr>
          <p:nvPr>
            <p:ph type="subTitle" idx="1"/>
          </p:nvPr>
        </p:nvSpPr>
        <p:spPr>
          <a:xfrm>
            <a:off x="444500" y="2978785"/>
            <a:ext cx="6534151" cy="1655762"/>
          </a:xfrm>
        </p:spPr>
        <p:txBody>
          <a:bodyPr/>
          <a:lstStyle>
            <a:lvl1pPr marL="0" indent="0" algn="l">
              <a:lnSpc>
                <a:spcPct val="85000"/>
              </a:lnSpc>
              <a:spcBef>
                <a:spcPts val="1799"/>
              </a:spcBef>
              <a:buNone/>
              <a:defRPr sz="1799" b="0">
                <a:solidFill>
                  <a:schemeClr val="bg1"/>
                </a:solidFill>
              </a:defRPr>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endParaRPr lang="en-GB"/>
          </a:p>
        </p:txBody>
      </p:sp>
      <p:sp>
        <p:nvSpPr>
          <p:cNvPr id="15" name="Picture Placeholder 14">
            <a:extLst>
              <a:ext uri="{FF2B5EF4-FFF2-40B4-BE49-F238E27FC236}">
                <a16:creationId xmlns:a16="http://schemas.microsoft.com/office/drawing/2014/main" id="{A2603986-D88C-50F2-4C05-E6F9962AE794}"/>
              </a:ext>
            </a:extLst>
          </p:cNvPr>
          <p:cNvSpPr>
            <a:spLocks noGrp="1"/>
          </p:cNvSpPr>
          <p:nvPr>
            <p:ph type="pic" sz="quarter" idx="14"/>
          </p:nvPr>
        </p:nvSpPr>
        <p:spPr>
          <a:xfrm>
            <a:off x="7123113" y="0"/>
            <a:ext cx="5072062" cy="6858635"/>
          </a:xfrm>
          <a:custGeom>
            <a:avLst/>
            <a:gdLst>
              <a:gd name="connsiteX0" fmla="*/ 397806 w 5068887"/>
              <a:gd name="connsiteY0" fmla="*/ 0 h 6858000"/>
              <a:gd name="connsiteX1" fmla="*/ 4671081 w 5068887"/>
              <a:gd name="connsiteY1" fmla="*/ 0 h 6858000"/>
              <a:gd name="connsiteX2" fmla="*/ 5068887 w 5068887"/>
              <a:gd name="connsiteY2" fmla="*/ 397806 h 6858000"/>
              <a:gd name="connsiteX3" fmla="*/ 5068887 w 5068887"/>
              <a:gd name="connsiteY3" fmla="*/ 6858000 h 6858000"/>
              <a:gd name="connsiteX4" fmla="*/ 5068887 w 5068887"/>
              <a:gd name="connsiteY4" fmla="*/ 6858000 h 6858000"/>
              <a:gd name="connsiteX5" fmla="*/ 0 w 5068887"/>
              <a:gd name="connsiteY5" fmla="*/ 6858000 h 6858000"/>
              <a:gd name="connsiteX6" fmla="*/ 0 w 5068887"/>
              <a:gd name="connsiteY6" fmla="*/ 6858000 h 6858000"/>
              <a:gd name="connsiteX7" fmla="*/ 0 w 5068887"/>
              <a:gd name="connsiteY7" fmla="*/ 397806 h 6858000"/>
              <a:gd name="connsiteX8" fmla="*/ 397806 w 5068887"/>
              <a:gd name="connsiteY8" fmla="*/ 0 h 6858000"/>
              <a:gd name="connsiteX0" fmla="*/ 397806 w 5137374"/>
              <a:gd name="connsiteY0" fmla="*/ 0 h 6858000"/>
              <a:gd name="connsiteX1" fmla="*/ 4671081 w 5137374"/>
              <a:gd name="connsiteY1" fmla="*/ 0 h 6858000"/>
              <a:gd name="connsiteX2" fmla="*/ 5068887 w 5137374"/>
              <a:gd name="connsiteY2" fmla="*/ 6858000 h 6858000"/>
              <a:gd name="connsiteX3" fmla="*/ 5068887 w 5137374"/>
              <a:gd name="connsiteY3" fmla="*/ 6858000 h 6858000"/>
              <a:gd name="connsiteX4" fmla="*/ 0 w 5137374"/>
              <a:gd name="connsiteY4" fmla="*/ 6858000 h 6858000"/>
              <a:gd name="connsiteX5" fmla="*/ 0 w 5137374"/>
              <a:gd name="connsiteY5" fmla="*/ 6858000 h 6858000"/>
              <a:gd name="connsiteX6" fmla="*/ 0 w 5137374"/>
              <a:gd name="connsiteY6" fmla="*/ 397806 h 6858000"/>
              <a:gd name="connsiteX7" fmla="*/ 397806 w 5137374"/>
              <a:gd name="connsiteY7" fmla="*/ 0 h 6858000"/>
              <a:gd name="connsiteX0" fmla="*/ 397806 w 5276689"/>
              <a:gd name="connsiteY0" fmla="*/ 0 h 6858000"/>
              <a:gd name="connsiteX1" fmla="*/ 4897962 w 5276689"/>
              <a:gd name="connsiteY1" fmla="*/ 0 h 6858000"/>
              <a:gd name="connsiteX2" fmla="*/ 5068887 w 5276689"/>
              <a:gd name="connsiteY2" fmla="*/ 6858000 h 6858000"/>
              <a:gd name="connsiteX3" fmla="*/ 5068887 w 5276689"/>
              <a:gd name="connsiteY3" fmla="*/ 6858000 h 6858000"/>
              <a:gd name="connsiteX4" fmla="*/ 0 w 5276689"/>
              <a:gd name="connsiteY4" fmla="*/ 6858000 h 6858000"/>
              <a:gd name="connsiteX5" fmla="*/ 0 w 5276689"/>
              <a:gd name="connsiteY5" fmla="*/ 6858000 h 6858000"/>
              <a:gd name="connsiteX6" fmla="*/ 0 w 5276689"/>
              <a:gd name="connsiteY6" fmla="*/ 397806 h 6858000"/>
              <a:gd name="connsiteX7" fmla="*/ 397806 w 5276689"/>
              <a:gd name="connsiteY7" fmla="*/ 0 h 6858000"/>
              <a:gd name="connsiteX0" fmla="*/ 397806 w 5068887"/>
              <a:gd name="connsiteY0" fmla="*/ 0 h 6858000"/>
              <a:gd name="connsiteX1" fmla="*/ 4897962 w 5068887"/>
              <a:gd name="connsiteY1" fmla="*/ 0 h 6858000"/>
              <a:gd name="connsiteX2" fmla="*/ 5068887 w 5068887"/>
              <a:gd name="connsiteY2" fmla="*/ 6858000 h 6858000"/>
              <a:gd name="connsiteX3" fmla="*/ 5068887 w 5068887"/>
              <a:gd name="connsiteY3" fmla="*/ 6858000 h 6858000"/>
              <a:gd name="connsiteX4" fmla="*/ 0 w 5068887"/>
              <a:gd name="connsiteY4" fmla="*/ 6858000 h 6858000"/>
              <a:gd name="connsiteX5" fmla="*/ 0 w 5068887"/>
              <a:gd name="connsiteY5" fmla="*/ 6858000 h 6858000"/>
              <a:gd name="connsiteX6" fmla="*/ 0 w 5068887"/>
              <a:gd name="connsiteY6" fmla="*/ 397806 h 6858000"/>
              <a:gd name="connsiteX7" fmla="*/ 397806 w 5068887"/>
              <a:gd name="connsiteY7" fmla="*/ 0 h 6858000"/>
              <a:gd name="connsiteX0" fmla="*/ 397806 w 5068910"/>
              <a:gd name="connsiteY0" fmla="*/ 0 h 6858000"/>
              <a:gd name="connsiteX1" fmla="*/ 4897962 w 5068910"/>
              <a:gd name="connsiteY1" fmla="*/ 0 h 6858000"/>
              <a:gd name="connsiteX2" fmla="*/ 5068887 w 5068910"/>
              <a:gd name="connsiteY2" fmla="*/ 6858000 h 6858000"/>
              <a:gd name="connsiteX3" fmla="*/ 5068887 w 5068910"/>
              <a:gd name="connsiteY3" fmla="*/ 6858000 h 6858000"/>
              <a:gd name="connsiteX4" fmla="*/ 0 w 5068910"/>
              <a:gd name="connsiteY4" fmla="*/ 6858000 h 6858000"/>
              <a:gd name="connsiteX5" fmla="*/ 0 w 5068910"/>
              <a:gd name="connsiteY5" fmla="*/ 6858000 h 6858000"/>
              <a:gd name="connsiteX6" fmla="*/ 0 w 5068910"/>
              <a:gd name="connsiteY6" fmla="*/ 397806 h 6858000"/>
              <a:gd name="connsiteX7" fmla="*/ 397806 w 5068910"/>
              <a:gd name="connsiteY7" fmla="*/ 0 h 6858000"/>
              <a:gd name="connsiteX0" fmla="*/ 397806 w 5068910"/>
              <a:gd name="connsiteY0" fmla="*/ 0 h 6858000"/>
              <a:gd name="connsiteX1" fmla="*/ 4897962 w 5068910"/>
              <a:gd name="connsiteY1" fmla="*/ 0 h 6858000"/>
              <a:gd name="connsiteX2" fmla="*/ 5068887 w 5068910"/>
              <a:gd name="connsiteY2" fmla="*/ 6858000 h 6858000"/>
              <a:gd name="connsiteX3" fmla="*/ 4922202 w 5068910"/>
              <a:gd name="connsiteY3" fmla="*/ 6856095 h 6858000"/>
              <a:gd name="connsiteX4" fmla="*/ 0 w 5068910"/>
              <a:gd name="connsiteY4" fmla="*/ 6858000 h 6858000"/>
              <a:gd name="connsiteX5" fmla="*/ 0 w 5068910"/>
              <a:gd name="connsiteY5" fmla="*/ 6858000 h 6858000"/>
              <a:gd name="connsiteX6" fmla="*/ 0 w 5068910"/>
              <a:gd name="connsiteY6" fmla="*/ 397806 h 6858000"/>
              <a:gd name="connsiteX7" fmla="*/ 397806 w 5068910"/>
              <a:gd name="connsiteY7" fmla="*/ 0 h 6858000"/>
              <a:gd name="connsiteX0" fmla="*/ 397806 w 5068910"/>
              <a:gd name="connsiteY0" fmla="*/ 0 h 6858000"/>
              <a:gd name="connsiteX1" fmla="*/ 4897962 w 5068910"/>
              <a:gd name="connsiteY1" fmla="*/ 0 h 6858000"/>
              <a:gd name="connsiteX2" fmla="*/ 5068887 w 5068910"/>
              <a:gd name="connsiteY2" fmla="*/ 6858000 h 6858000"/>
              <a:gd name="connsiteX3" fmla="*/ 4922202 w 5068910"/>
              <a:gd name="connsiteY3" fmla="*/ 6856095 h 6858000"/>
              <a:gd name="connsiteX4" fmla="*/ 0 w 5068910"/>
              <a:gd name="connsiteY4" fmla="*/ 6858000 h 6858000"/>
              <a:gd name="connsiteX5" fmla="*/ 0 w 5068910"/>
              <a:gd name="connsiteY5" fmla="*/ 6858000 h 6858000"/>
              <a:gd name="connsiteX6" fmla="*/ 0 w 5068910"/>
              <a:gd name="connsiteY6" fmla="*/ 397806 h 6858000"/>
              <a:gd name="connsiteX7" fmla="*/ 397806 w 5068910"/>
              <a:gd name="connsiteY7" fmla="*/ 0 h 6858000"/>
              <a:gd name="connsiteX0" fmla="*/ 397806 w 5499710"/>
              <a:gd name="connsiteY0" fmla="*/ 0 h 6858000"/>
              <a:gd name="connsiteX1" fmla="*/ 4897962 w 5499710"/>
              <a:gd name="connsiteY1" fmla="*/ 0 h 6858000"/>
              <a:gd name="connsiteX2" fmla="*/ 4922202 w 5499710"/>
              <a:gd name="connsiteY2" fmla="*/ 6856095 h 6858000"/>
              <a:gd name="connsiteX3" fmla="*/ 0 w 5499710"/>
              <a:gd name="connsiteY3" fmla="*/ 6858000 h 6858000"/>
              <a:gd name="connsiteX4" fmla="*/ 0 w 5499710"/>
              <a:gd name="connsiteY4" fmla="*/ 6858000 h 6858000"/>
              <a:gd name="connsiteX5" fmla="*/ 0 w 5499710"/>
              <a:gd name="connsiteY5" fmla="*/ 397806 h 6858000"/>
              <a:gd name="connsiteX6" fmla="*/ 397806 w 5499710"/>
              <a:gd name="connsiteY6" fmla="*/ 0 h 6858000"/>
              <a:gd name="connsiteX0" fmla="*/ 397806 w 5236739"/>
              <a:gd name="connsiteY0" fmla="*/ 0 h 6858000"/>
              <a:gd name="connsiteX1" fmla="*/ 4897962 w 5236739"/>
              <a:gd name="connsiteY1" fmla="*/ 0 h 6858000"/>
              <a:gd name="connsiteX2" fmla="*/ 4922202 w 5236739"/>
              <a:gd name="connsiteY2" fmla="*/ 6856095 h 6858000"/>
              <a:gd name="connsiteX3" fmla="*/ 0 w 5236739"/>
              <a:gd name="connsiteY3" fmla="*/ 6858000 h 6858000"/>
              <a:gd name="connsiteX4" fmla="*/ 0 w 5236739"/>
              <a:gd name="connsiteY4" fmla="*/ 6858000 h 6858000"/>
              <a:gd name="connsiteX5" fmla="*/ 0 w 5236739"/>
              <a:gd name="connsiteY5" fmla="*/ 397806 h 6858000"/>
              <a:gd name="connsiteX6" fmla="*/ 397806 w 5236739"/>
              <a:gd name="connsiteY6" fmla="*/ 0 h 6858000"/>
              <a:gd name="connsiteX0" fmla="*/ 397806 w 4922202"/>
              <a:gd name="connsiteY0" fmla="*/ 0 h 6858000"/>
              <a:gd name="connsiteX1" fmla="*/ 4897962 w 4922202"/>
              <a:gd name="connsiteY1" fmla="*/ 0 h 6858000"/>
              <a:gd name="connsiteX2" fmla="*/ 4922202 w 4922202"/>
              <a:gd name="connsiteY2" fmla="*/ 6856095 h 6858000"/>
              <a:gd name="connsiteX3" fmla="*/ 0 w 4922202"/>
              <a:gd name="connsiteY3" fmla="*/ 6858000 h 6858000"/>
              <a:gd name="connsiteX4" fmla="*/ 0 w 4922202"/>
              <a:gd name="connsiteY4" fmla="*/ 6858000 h 6858000"/>
              <a:gd name="connsiteX5" fmla="*/ 0 w 4922202"/>
              <a:gd name="connsiteY5" fmla="*/ 397806 h 6858000"/>
              <a:gd name="connsiteX6" fmla="*/ 397806 w 4922202"/>
              <a:gd name="connsiteY6" fmla="*/ 0 h 6858000"/>
              <a:gd name="connsiteX0" fmla="*/ 397806 w 4930982"/>
              <a:gd name="connsiteY0" fmla="*/ 0 h 6858000"/>
              <a:gd name="connsiteX1" fmla="*/ 4930982 w 4930982"/>
              <a:gd name="connsiteY1" fmla="*/ 2540 h 6858000"/>
              <a:gd name="connsiteX2" fmla="*/ 4922202 w 4930982"/>
              <a:gd name="connsiteY2" fmla="*/ 6856095 h 6858000"/>
              <a:gd name="connsiteX3" fmla="*/ 0 w 4930982"/>
              <a:gd name="connsiteY3" fmla="*/ 6858000 h 6858000"/>
              <a:gd name="connsiteX4" fmla="*/ 0 w 4930982"/>
              <a:gd name="connsiteY4" fmla="*/ 6858000 h 6858000"/>
              <a:gd name="connsiteX5" fmla="*/ 0 w 4930982"/>
              <a:gd name="connsiteY5" fmla="*/ 397806 h 6858000"/>
              <a:gd name="connsiteX6" fmla="*/ 397806 w 4930982"/>
              <a:gd name="connsiteY6" fmla="*/ 0 h 6858000"/>
              <a:gd name="connsiteX0" fmla="*/ 397806 w 4930982"/>
              <a:gd name="connsiteY0" fmla="*/ 0 h 6858635"/>
              <a:gd name="connsiteX1" fmla="*/ 4930982 w 4930982"/>
              <a:gd name="connsiteY1" fmla="*/ 2540 h 6858635"/>
              <a:gd name="connsiteX2" fmla="*/ 4922202 w 4930982"/>
              <a:gd name="connsiteY2" fmla="*/ 6858635 h 6858635"/>
              <a:gd name="connsiteX3" fmla="*/ 0 w 4930982"/>
              <a:gd name="connsiteY3" fmla="*/ 6858000 h 6858635"/>
              <a:gd name="connsiteX4" fmla="*/ 0 w 4930982"/>
              <a:gd name="connsiteY4" fmla="*/ 6858000 h 6858635"/>
              <a:gd name="connsiteX5" fmla="*/ 0 w 4930982"/>
              <a:gd name="connsiteY5" fmla="*/ 397806 h 6858635"/>
              <a:gd name="connsiteX6" fmla="*/ 397806 w 4930982"/>
              <a:gd name="connsiteY6" fmla="*/ 0 h 6858635"/>
              <a:gd name="connsiteX0" fmla="*/ 397806 w 4930982"/>
              <a:gd name="connsiteY0" fmla="*/ 0 h 6858635"/>
              <a:gd name="connsiteX1" fmla="*/ 4930982 w 4930982"/>
              <a:gd name="connsiteY1" fmla="*/ 2540 h 6858635"/>
              <a:gd name="connsiteX2" fmla="*/ 4929822 w 4930982"/>
              <a:gd name="connsiteY2" fmla="*/ 6858635 h 6858635"/>
              <a:gd name="connsiteX3" fmla="*/ 0 w 4930982"/>
              <a:gd name="connsiteY3" fmla="*/ 6858000 h 6858635"/>
              <a:gd name="connsiteX4" fmla="*/ 0 w 4930982"/>
              <a:gd name="connsiteY4" fmla="*/ 6858000 h 6858635"/>
              <a:gd name="connsiteX5" fmla="*/ 0 w 4930982"/>
              <a:gd name="connsiteY5" fmla="*/ 397806 h 6858635"/>
              <a:gd name="connsiteX6" fmla="*/ 397806 w 4930982"/>
              <a:gd name="connsiteY6" fmla="*/ 0 h 68586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30982" h="6858635">
                <a:moveTo>
                  <a:pt x="397806" y="0"/>
                </a:moveTo>
                <a:lnTo>
                  <a:pt x="4930982" y="2540"/>
                </a:lnTo>
                <a:cubicBezTo>
                  <a:pt x="4928055" y="2287058"/>
                  <a:pt x="4932749" y="4574117"/>
                  <a:pt x="4929822" y="6858635"/>
                </a:cubicBezTo>
                <a:lnTo>
                  <a:pt x="0" y="6858000"/>
                </a:lnTo>
                <a:lnTo>
                  <a:pt x="0" y="6858000"/>
                </a:lnTo>
                <a:lnTo>
                  <a:pt x="0" y="397806"/>
                </a:lnTo>
                <a:cubicBezTo>
                  <a:pt x="0" y="178104"/>
                  <a:pt x="178104" y="0"/>
                  <a:pt x="397806" y="0"/>
                </a:cubicBezTo>
                <a:close/>
              </a:path>
            </a:pathLst>
          </a:custGeom>
          <a:noFill/>
        </p:spPr>
        <p:txBody>
          <a:bodyPr/>
          <a:lstStyle/>
          <a:p>
            <a:r>
              <a:rPr lang="en-US"/>
              <a:t>Click icon to add picture</a:t>
            </a:r>
            <a:endParaRPr lang="en-GB"/>
          </a:p>
        </p:txBody>
      </p:sp>
      <p:sp>
        <p:nvSpPr>
          <p:cNvPr id="4" name="Date Placeholder 3">
            <a:extLst>
              <a:ext uri="{FF2B5EF4-FFF2-40B4-BE49-F238E27FC236}">
                <a16:creationId xmlns:a16="http://schemas.microsoft.com/office/drawing/2014/main" id="{89832C0B-AF54-ECC4-F11C-DEEBC02F2D0F}"/>
              </a:ext>
            </a:extLst>
          </p:cNvPr>
          <p:cNvSpPr>
            <a:spLocks noGrp="1"/>
          </p:cNvSpPr>
          <p:nvPr>
            <p:ph type="dt" sz="half" idx="10"/>
          </p:nvPr>
        </p:nvSpPr>
        <p:spPr>
          <a:xfrm>
            <a:off x="2380332" y="6362065"/>
            <a:ext cx="1734468" cy="180000"/>
          </a:xfrm>
        </p:spPr>
        <p:txBody>
          <a:bodyPr/>
          <a:lstStyle>
            <a:lvl1pPr>
              <a:defRPr>
                <a:solidFill>
                  <a:schemeClr val="bg1"/>
                </a:solidFill>
              </a:defRPr>
            </a:lvl1pPr>
          </a:lstStyle>
          <a:p>
            <a:endParaRPr lang="en-GB"/>
          </a:p>
        </p:txBody>
      </p:sp>
      <p:sp>
        <p:nvSpPr>
          <p:cNvPr id="5" name="Footer Placeholder 4">
            <a:extLst>
              <a:ext uri="{FF2B5EF4-FFF2-40B4-BE49-F238E27FC236}">
                <a16:creationId xmlns:a16="http://schemas.microsoft.com/office/drawing/2014/main" id="{4FAD4014-22E6-E28C-4626-19C7F9BBDAAF}"/>
              </a:ext>
            </a:extLst>
          </p:cNvPr>
          <p:cNvSpPr>
            <a:spLocks noGrp="1"/>
          </p:cNvSpPr>
          <p:nvPr>
            <p:ph type="ftr" sz="quarter" idx="11"/>
          </p:nvPr>
        </p:nvSpPr>
        <p:spPr>
          <a:xfrm>
            <a:off x="4259263" y="6362065"/>
            <a:ext cx="7083423" cy="180000"/>
          </a:xfrm>
        </p:spPr>
        <p:txBody>
          <a:bodyPr/>
          <a:lstStyle>
            <a:lvl1pPr>
              <a:defRPr>
                <a:solidFill>
                  <a:schemeClr val="bg1"/>
                </a:solidFill>
              </a:defRPr>
            </a:lvl1pPr>
          </a:lstStyle>
          <a:p>
            <a:endParaRPr lang="en-GB"/>
          </a:p>
        </p:txBody>
      </p:sp>
      <p:sp>
        <p:nvSpPr>
          <p:cNvPr id="6" name="Slide Number Placeholder 5">
            <a:extLst>
              <a:ext uri="{FF2B5EF4-FFF2-40B4-BE49-F238E27FC236}">
                <a16:creationId xmlns:a16="http://schemas.microsoft.com/office/drawing/2014/main" id="{4E8E98ED-032A-5A3C-CF5E-7C156431CF7A}"/>
              </a:ext>
            </a:extLst>
          </p:cNvPr>
          <p:cNvSpPr>
            <a:spLocks noGrp="1"/>
          </p:cNvSpPr>
          <p:nvPr>
            <p:ph type="sldNum" sz="quarter" idx="12"/>
          </p:nvPr>
        </p:nvSpPr>
        <p:spPr>
          <a:xfrm>
            <a:off x="11342686" y="6362065"/>
            <a:ext cx="404813" cy="180000"/>
          </a:xfrm>
        </p:spPr>
        <p:txBody>
          <a:bodyPr/>
          <a:lstStyle>
            <a:lvl1pPr>
              <a:defRPr>
                <a:solidFill>
                  <a:schemeClr val="bg1"/>
                </a:solidFill>
              </a:defRPr>
            </a:lvl1pPr>
          </a:lstStyle>
          <a:p>
            <a:fld id="{915046F3-A181-4E86-90FC-9F7F42032E9C}" type="slidenum">
              <a:rPr lang="en-GB" smtClean="0"/>
              <a:pPr/>
              <a:t>‹#›</a:t>
            </a:fld>
            <a:endParaRPr lang="en-GB"/>
          </a:p>
        </p:txBody>
      </p:sp>
      <p:pic>
        <p:nvPicPr>
          <p:cNvPr id="8" name="Graphic 7" descr="AbbVie logo">
            <a:extLst>
              <a:ext uri="{FF2B5EF4-FFF2-40B4-BE49-F238E27FC236}">
                <a16:creationId xmlns:a16="http://schemas.microsoft.com/office/drawing/2014/main" id="{4FC872B9-4B79-9FD6-0475-BA54876616B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44501" y="6350172"/>
            <a:ext cx="802359" cy="140480"/>
          </a:xfrm>
          <a:prstGeom prst="rect">
            <a:avLst/>
          </a:prstGeom>
        </p:spPr>
      </p:pic>
    </p:spTree>
    <p:extLst>
      <p:ext uri="{BB962C8B-B14F-4D97-AF65-F5344CB8AC3E}">
        <p14:creationId xmlns:p14="http://schemas.microsoft.com/office/powerpoint/2010/main" val="1140710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Big Number White">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3A72E592-F843-3FEB-DDFF-FBA5221CD08B}"/>
              </a:ext>
            </a:extLst>
          </p:cNvPr>
          <p:cNvSpPr>
            <a:spLocks noGrp="1"/>
          </p:cNvSpPr>
          <p:nvPr>
            <p:ph type="body" sz="quarter" idx="14"/>
          </p:nvPr>
        </p:nvSpPr>
        <p:spPr>
          <a:xfrm>
            <a:off x="7377099" y="430213"/>
            <a:ext cx="4370400" cy="5770562"/>
          </a:xfrm>
        </p:spPr>
        <p:txBody>
          <a:bodyPr/>
          <a:lstStyle>
            <a:lvl1pPr>
              <a:spcBef>
                <a:spcPts val="0"/>
              </a:spcBef>
              <a:spcAft>
                <a:spcPts val="3399"/>
              </a:spcAft>
              <a:defRPr sz="4799" b="0">
                <a:solidFill>
                  <a:schemeClr val="tx1"/>
                </a:solidFill>
              </a:defRPr>
            </a:lvl1pPr>
            <a:lvl2pPr marL="359892" indent="-359892">
              <a:spcBef>
                <a:spcPts val="0"/>
              </a:spcBef>
              <a:buFont typeface="+mj-lt"/>
              <a:buAutoNum type="arabicPeriod"/>
              <a:defRPr>
                <a:solidFill>
                  <a:schemeClr val="tx1"/>
                </a:solidFill>
              </a:defRPr>
            </a:lvl2pPr>
            <a:lvl3pPr marL="0" indent="0">
              <a:buNone/>
              <a:defRPr b="1">
                <a:solidFill>
                  <a:schemeClr val="tx1"/>
                </a:solidFill>
              </a:defRPr>
            </a:lvl3pPr>
            <a:lvl4pPr marL="0" indent="0">
              <a:buNone/>
              <a:defRPr>
                <a:solidFill>
                  <a:schemeClr val="tx1"/>
                </a:solidFill>
              </a:defRPr>
            </a:lvl4pPr>
            <a:lvl5pPr marL="143957" indent="-143957">
              <a:defRPr>
                <a:solidFill>
                  <a:schemeClr val="tx1"/>
                </a:solidFill>
              </a:defRPr>
            </a:lvl5pPr>
            <a:lvl6pPr marL="287914">
              <a:defRPr>
                <a:solidFill>
                  <a:schemeClr val="tx1"/>
                </a:solidFill>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a:extLst>
              <a:ext uri="{FF2B5EF4-FFF2-40B4-BE49-F238E27FC236}">
                <a16:creationId xmlns:a16="http://schemas.microsoft.com/office/drawing/2014/main" id="{AB402034-C7D0-9E40-8008-6C4A8D3141EC}"/>
              </a:ext>
            </a:extLst>
          </p:cNvPr>
          <p:cNvSpPr>
            <a:spLocks noGrp="1"/>
          </p:cNvSpPr>
          <p:nvPr>
            <p:ph type="title" hasCustomPrompt="1"/>
          </p:nvPr>
        </p:nvSpPr>
        <p:spPr>
          <a:xfrm>
            <a:off x="339082" y="347201"/>
            <a:ext cx="4729806" cy="5853574"/>
          </a:xfrm>
        </p:spPr>
        <p:txBody>
          <a:bodyPr/>
          <a:lstStyle>
            <a:lvl1pPr>
              <a:defRPr sz="54984" b="0"/>
            </a:lvl1pPr>
          </a:lstStyle>
          <a:p>
            <a:r>
              <a:rPr lang="en-US"/>
              <a:t>0</a:t>
            </a:r>
            <a:endParaRPr lang="en-GB"/>
          </a:p>
        </p:txBody>
      </p:sp>
      <p:sp>
        <p:nvSpPr>
          <p:cNvPr id="3" name="Date Placeholder 2">
            <a:extLst>
              <a:ext uri="{FF2B5EF4-FFF2-40B4-BE49-F238E27FC236}">
                <a16:creationId xmlns:a16="http://schemas.microsoft.com/office/drawing/2014/main" id="{D20D7CAB-7582-AB57-6B8E-1128DF22010F}"/>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7FDCC0F0-9716-9FF5-FB54-D84B8CCA223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4703910-3240-16E9-0977-175BBE5BC8F1}"/>
              </a:ext>
            </a:extLst>
          </p:cNvPr>
          <p:cNvSpPr>
            <a:spLocks noGrp="1"/>
          </p:cNvSpPr>
          <p:nvPr>
            <p:ph type="sldNum" sz="quarter" idx="12"/>
          </p:nvPr>
        </p:nvSpPr>
        <p:spPr/>
        <p:txBody>
          <a:bodyPr/>
          <a:lstStyle/>
          <a:p>
            <a:fld id="{915046F3-A181-4E86-90FC-9F7F42032E9C}" type="slidenum">
              <a:rPr lang="en-GB" smtClean="0"/>
              <a:pPr/>
              <a:t>‹#›</a:t>
            </a:fld>
            <a:endParaRPr lang="en-GB"/>
          </a:p>
        </p:txBody>
      </p:sp>
    </p:spTree>
    <p:extLst>
      <p:ext uri="{BB962C8B-B14F-4D97-AF65-F5344CB8AC3E}">
        <p14:creationId xmlns:p14="http://schemas.microsoft.com/office/powerpoint/2010/main" val="24566110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Big Number AbbVie Light Blue">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02034-C7D0-9E40-8008-6C4A8D3141EC}"/>
              </a:ext>
            </a:extLst>
          </p:cNvPr>
          <p:cNvSpPr>
            <a:spLocks noGrp="1"/>
          </p:cNvSpPr>
          <p:nvPr>
            <p:ph type="title" hasCustomPrompt="1"/>
          </p:nvPr>
        </p:nvSpPr>
        <p:spPr>
          <a:xfrm>
            <a:off x="339082" y="347201"/>
            <a:ext cx="4729806" cy="5853574"/>
          </a:xfrm>
        </p:spPr>
        <p:txBody>
          <a:bodyPr/>
          <a:lstStyle>
            <a:lvl1pPr>
              <a:defRPr sz="54984" b="0"/>
            </a:lvl1pPr>
          </a:lstStyle>
          <a:p>
            <a:r>
              <a:rPr lang="en-US"/>
              <a:t>0</a:t>
            </a:r>
            <a:endParaRPr lang="en-GB"/>
          </a:p>
        </p:txBody>
      </p:sp>
      <p:sp>
        <p:nvSpPr>
          <p:cNvPr id="3" name="Date Placeholder 2">
            <a:extLst>
              <a:ext uri="{FF2B5EF4-FFF2-40B4-BE49-F238E27FC236}">
                <a16:creationId xmlns:a16="http://schemas.microsoft.com/office/drawing/2014/main" id="{D20D7CAB-7582-AB57-6B8E-1128DF22010F}"/>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7FDCC0F0-9716-9FF5-FB54-D84B8CCA223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4703910-3240-16E9-0977-175BBE5BC8F1}"/>
              </a:ext>
            </a:extLst>
          </p:cNvPr>
          <p:cNvSpPr>
            <a:spLocks noGrp="1"/>
          </p:cNvSpPr>
          <p:nvPr>
            <p:ph type="sldNum" sz="quarter" idx="12"/>
          </p:nvPr>
        </p:nvSpPr>
        <p:spPr/>
        <p:txBody>
          <a:bodyPr/>
          <a:lstStyle/>
          <a:p>
            <a:fld id="{915046F3-A181-4E86-90FC-9F7F42032E9C}" type="slidenum">
              <a:rPr lang="en-GB" smtClean="0"/>
              <a:pPr/>
              <a:t>‹#›</a:t>
            </a:fld>
            <a:endParaRPr lang="en-GB"/>
          </a:p>
        </p:txBody>
      </p:sp>
      <p:sp>
        <p:nvSpPr>
          <p:cNvPr id="6" name="Text Placeholder 6">
            <a:extLst>
              <a:ext uri="{FF2B5EF4-FFF2-40B4-BE49-F238E27FC236}">
                <a16:creationId xmlns:a16="http://schemas.microsoft.com/office/drawing/2014/main" id="{E019EA83-7729-079D-5677-28BB6B6F8144}"/>
              </a:ext>
            </a:extLst>
          </p:cNvPr>
          <p:cNvSpPr>
            <a:spLocks noGrp="1"/>
          </p:cNvSpPr>
          <p:nvPr>
            <p:ph type="body" sz="quarter" idx="14"/>
          </p:nvPr>
        </p:nvSpPr>
        <p:spPr>
          <a:xfrm>
            <a:off x="7377099" y="430213"/>
            <a:ext cx="4370400" cy="5770562"/>
          </a:xfrm>
        </p:spPr>
        <p:txBody>
          <a:bodyPr/>
          <a:lstStyle>
            <a:lvl1pPr>
              <a:spcBef>
                <a:spcPts val="0"/>
              </a:spcBef>
              <a:spcAft>
                <a:spcPts val="3399"/>
              </a:spcAft>
              <a:defRPr sz="4799" b="0">
                <a:solidFill>
                  <a:schemeClr val="tx1"/>
                </a:solidFill>
              </a:defRPr>
            </a:lvl1pPr>
            <a:lvl2pPr marL="359892" indent="-359892">
              <a:spcBef>
                <a:spcPts val="0"/>
              </a:spcBef>
              <a:buFont typeface="+mj-lt"/>
              <a:buAutoNum type="arabicPeriod"/>
              <a:defRPr>
                <a:solidFill>
                  <a:schemeClr val="tx1"/>
                </a:solidFill>
              </a:defRPr>
            </a:lvl2pPr>
            <a:lvl3pPr marL="0" indent="0">
              <a:buNone/>
              <a:defRPr b="1">
                <a:solidFill>
                  <a:schemeClr val="tx1"/>
                </a:solidFill>
              </a:defRPr>
            </a:lvl3pPr>
            <a:lvl4pPr marL="0" indent="0">
              <a:buNone/>
              <a:defRPr>
                <a:solidFill>
                  <a:schemeClr val="tx1"/>
                </a:solidFill>
              </a:defRPr>
            </a:lvl4pPr>
            <a:lvl5pPr marL="143957" indent="-143957">
              <a:defRPr>
                <a:solidFill>
                  <a:schemeClr val="tx1"/>
                </a:solidFill>
              </a:defRPr>
            </a:lvl5pPr>
            <a:lvl6pPr marL="287914">
              <a:defRPr>
                <a:solidFill>
                  <a:schemeClr val="tx1"/>
                </a:solidFill>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838503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Big Number AbbVie Medium Blue">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02034-C7D0-9E40-8008-6C4A8D3141EC}"/>
              </a:ext>
            </a:extLst>
          </p:cNvPr>
          <p:cNvSpPr>
            <a:spLocks noGrp="1"/>
          </p:cNvSpPr>
          <p:nvPr>
            <p:ph type="title" hasCustomPrompt="1"/>
          </p:nvPr>
        </p:nvSpPr>
        <p:spPr>
          <a:xfrm>
            <a:off x="339082" y="347201"/>
            <a:ext cx="4729806" cy="5853574"/>
          </a:xfrm>
        </p:spPr>
        <p:txBody>
          <a:bodyPr/>
          <a:lstStyle>
            <a:lvl1pPr>
              <a:defRPr sz="54984" b="0"/>
            </a:lvl1pPr>
          </a:lstStyle>
          <a:p>
            <a:r>
              <a:rPr lang="en-US"/>
              <a:t>0</a:t>
            </a:r>
            <a:endParaRPr lang="en-GB"/>
          </a:p>
        </p:txBody>
      </p:sp>
      <p:sp>
        <p:nvSpPr>
          <p:cNvPr id="3" name="Date Placeholder 2">
            <a:extLst>
              <a:ext uri="{FF2B5EF4-FFF2-40B4-BE49-F238E27FC236}">
                <a16:creationId xmlns:a16="http://schemas.microsoft.com/office/drawing/2014/main" id="{D20D7CAB-7582-AB57-6B8E-1128DF22010F}"/>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7FDCC0F0-9716-9FF5-FB54-D84B8CCA223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4703910-3240-16E9-0977-175BBE5BC8F1}"/>
              </a:ext>
            </a:extLst>
          </p:cNvPr>
          <p:cNvSpPr>
            <a:spLocks noGrp="1"/>
          </p:cNvSpPr>
          <p:nvPr>
            <p:ph type="sldNum" sz="quarter" idx="12"/>
          </p:nvPr>
        </p:nvSpPr>
        <p:spPr/>
        <p:txBody>
          <a:bodyPr/>
          <a:lstStyle/>
          <a:p>
            <a:fld id="{915046F3-A181-4E86-90FC-9F7F42032E9C}" type="slidenum">
              <a:rPr lang="en-GB" smtClean="0"/>
              <a:pPr/>
              <a:t>‹#›</a:t>
            </a:fld>
            <a:endParaRPr lang="en-GB"/>
          </a:p>
        </p:txBody>
      </p:sp>
      <p:sp>
        <p:nvSpPr>
          <p:cNvPr id="6" name="Text Placeholder 6">
            <a:extLst>
              <a:ext uri="{FF2B5EF4-FFF2-40B4-BE49-F238E27FC236}">
                <a16:creationId xmlns:a16="http://schemas.microsoft.com/office/drawing/2014/main" id="{AB96D3B2-F2BB-0708-E1A7-831061835E76}"/>
              </a:ext>
            </a:extLst>
          </p:cNvPr>
          <p:cNvSpPr>
            <a:spLocks noGrp="1"/>
          </p:cNvSpPr>
          <p:nvPr>
            <p:ph type="body" sz="quarter" idx="14"/>
          </p:nvPr>
        </p:nvSpPr>
        <p:spPr>
          <a:xfrm>
            <a:off x="7377099" y="430213"/>
            <a:ext cx="4370400" cy="5770562"/>
          </a:xfrm>
        </p:spPr>
        <p:txBody>
          <a:bodyPr/>
          <a:lstStyle>
            <a:lvl1pPr>
              <a:spcBef>
                <a:spcPts val="0"/>
              </a:spcBef>
              <a:spcAft>
                <a:spcPts val="3399"/>
              </a:spcAft>
              <a:defRPr sz="4799" b="0">
                <a:solidFill>
                  <a:schemeClr val="tx1"/>
                </a:solidFill>
              </a:defRPr>
            </a:lvl1pPr>
            <a:lvl2pPr marL="359892" indent="-359892">
              <a:spcBef>
                <a:spcPts val="0"/>
              </a:spcBef>
              <a:buFont typeface="+mj-lt"/>
              <a:buAutoNum type="arabicPeriod"/>
              <a:defRPr>
                <a:solidFill>
                  <a:schemeClr val="tx1"/>
                </a:solidFill>
              </a:defRPr>
            </a:lvl2pPr>
            <a:lvl3pPr marL="0" indent="0">
              <a:buNone/>
              <a:defRPr b="1">
                <a:solidFill>
                  <a:schemeClr val="tx1"/>
                </a:solidFill>
              </a:defRPr>
            </a:lvl3pPr>
            <a:lvl4pPr marL="0" indent="0">
              <a:buNone/>
              <a:defRPr>
                <a:solidFill>
                  <a:schemeClr val="tx1"/>
                </a:solidFill>
              </a:defRPr>
            </a:lvl4pPr>
            <a:lvl5pPr marL="143957" indent="-143957">
              <a:defRPr>
                <a:solidFill>
                  <a:schemeClr val="tx1"/>
                </a:solidFill>
              </a:defRPr>
            </a:lvl5pPr>
            <a:lvl6pPr marL="287914">
              <a:defRPr>
                <a:solidFill>
                  <a:schemeClr val="tx1"/>
                </a:solidFill>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816724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Section Big Number AbbVie Dark Blu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02034-C7D0-9E40-8008-6C4A8D3141EC}"/>
              </a:ext>
            </a:extLst>
          </p:cNvPr>
          <p:cNvSpPr>
            <a:spLocks noGrp="1"/>
          </p:cNvSpPr>
          <p:nvPr>
            <p:ph type="title" hasCustomPrompt="1"/>
          </p:nvPr>
        </p:nvSpPr>
        <p:spPr>
          <a:xfrm>
            <a:off x="339082" y="347201"/>
            <a:ext cx="4729806" cy="5853574"/>
          </a:xfrm>
        </p:spPr>
        <p:txBody>
          <a:bodyPr/>
          <a:lstStyle>
            <a:lvl1pPr>
              <a:defRPr sz="54984" b="0">
                <a:solidFill>
                  <a:schemeClr val="bg1"/>
                </a:solidFill>
              </a:defRPr>
            </a:lvl1pPr>
          </a:lstStyle>
          <a:p>
            <a:r>
              <a:rPr lang="en-US"/>
              <a:t>0</a:t>
            </a:r>
            <a:endParaRPr lang="en-GB"/>
          </a:p>
        </p:txBody>
      </p:sp>
      <p:sp>
        <p:nvSpPr>
          <p:cNvPr id="3" name="Date Placeholder 2">
            <a:extLst>
              <a:ext uri="{FF2B5EF4-FFF2-40B4-BE49-F238E27FC236}">
                <a16:creationId xmlns:a16="http://schemas.microsoft.com/office/drawing/2014/main" id="{D20D7CAB-7582-AB57-6B8E-1128DF22010F}"/>
              </a:ext>
            </a:extLst>
          </p:cNvPr>
          <p:cNvSpPr>
            <a:spLocks noGrp="1"/>
          </p:cNvSpPr>
          <p:nvPr>
            <p:ph type="dt" sz="half" idx="10"/>
          </p:nvPr>
        </p:nvSpPr>
        <p:spPr/>
        <p:txBody>
          <a:bodyPr/>
          <a:lstStyle>
            <a:lvl1pPr>
              <a:defRPr>
                <a:solidFill>
                  <a:schemeClr val="bg1"/>
                </a:solidFill>
              </a:defRPr>
            </a:lvl1pPr>
          </a:lstStyle>
          <a:p>
            <a:endParaRPr lang="en-GB"/>
          </a:p>
        </p:txBody>
      </p:sp>
      <p:sp>
        <p:nvSpPr>
          <p:cNvPr id="4" name="Footer Placeholder 3">
            <a:extLst>
              <a:ext uri="{FF2B5EF4-FFF2-40B4-BE49-F238E27FC236}">
                <a16:creationId xmlns:a16="http://schemas.microsoft.com/office/drawing/2014/main" id="{7FDCC0F0-9716-9FF5-FB54-D84B8CCA2238}"/>
              </a:ext>
            </a:extLst>
          </p:cNvPr>
          <p:cNvSpPr>
            <a:spLocks noGrp="1"/>
          </p:cNvSpPr>
          <p:nvPr>
            <p:ph type="ftr" sz="quarter" idx="11"/>
          </p:nvPr>
        </p:nvSpPr>
        <p:spPr/>
        <p:txBody>
          <a:bodyPr/>
          <a:lstStyle>
            <a:lvl1pPr>
              <a:defRPr>
                <a:solidFill>
                  <a:schemeClr val="bg1"/>
                </a:solidFill>
              </a:defRPr>
            </a:lvl1pPr>
          </a:lstStyle>
          <a:p>
            <a:endParaRPr lang="en-GB"/>
          </a:p>
        </p:txBody>
      </p:sp>
      <p:sp>
        <p:nvSpPr>
          <p:cNvPr id="5" name="Slide Number Placeholder 4">
            <a:extLst>
              <a:ext uri="{FF2B5EF4-FFF2-40B4-BE49-F238E27FC236}">
                <a16:creationId xmlns:a16="http://schemas.microsoft.com/office/drawing/2014/main" id="{B4703910-3240-16E9-0977-175BBE5BC8F1}"/>
              </a:ext>
            </a:extLst>
          </p:cNvPr>
          <p:cNvSpPr>
            <a:spLocks noGrp="1"/>
          </p:cNvSpPr>
          <p:nvPr>
            <p:ph type="sldNum" sz="quarter" idx="12"/>
          </p:nvPr>
        </p:nvSpPr>
        <p:spPr/>
        <p:txBody>
          <a:bodyPr/>
          <a:lstStyle>
            <a:lvl1pPr>
              <a:defRPr>
                <a:solidFill>
                  <a:schemeClr val="bg1"/>
                </a:solidFill>
              </a:defRPr>
            </a:lvl1pPr>
          </a:lstStyle>
          <a:p>
            <a:fld id="{915046F3-A181-4E86-90FC-9F7F42032E9C}" type="slidenum">
              <a:rPr lang="en-GB" smtClean="0"/>
              <a:pPr/>
              <a:t>‹#›</a:t>
            </a:fld>
            <a:endParaRPr lang="en-GB"/>
          </a:p>
        </p:txBody>
      </p:sp>
      <p:pic>
        <p:nvPicPr>
          <p:cNvPr id="7" name="Graphic 6" descr="AbbVie logo">
            <a:extLst>
              <a:ext uri="{FF2B5EF4-FFF2-40B4-BE49-F238E27FC236}">
                <a16:creationId xmlns:a16="http://schemas.microsoft.com/office/drawing/2014/main" id="{C09C45D7-292A-3782-71CF-81F8214A4E9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44501" y="6350172"/>
            <a:ext cx="802359" cy="140480"/>
          </a:xfrm>
          <a:prstGeom prst="rect">
            <a:avLst/>
          </a:prstGeom>
        </p:spPr>
      </p:pic>
      <p:sp>
        <p:nvSpPr>
          <p:cNvPr id="6" name="Text Placeholder 6">
            <a:extLst>
              <a:ext uri="{FF2B5EF4-FFF2-40B4-BE49-F238E27FC236}">
                <a16:creationId xmlns:a16="http://schemas.microsoft.com/office/drawing/2014/main" id="{6EF88EE8-09E2-D2D0-C19A-0908F408D79C}"/>
              </a:ext>
            </a:extLst>
          </p:cNvPr>
          <p:cNvSpPr>
            <a:spLocks noGrp="1"/>
          </p:cNvSpPr>
          <p:nvPr>
            <p:ph type="body" sz="quarter" idx="14"/>
          </p:nvPr>
        </p:nvSpPr>
        <p:spPr>
          <a:xfrm>
            <a:off x="7377099" y="430213"/>
            <a:ext cx="4370400" cy="5770562"/>
          </a:xfrm>
        </p:spPr>
        <p:txBody>
          <a:bodyPr/>
          <a:lstStyle>
            <a:lvl1pPr>
              <a:spcBef>
                <a:spcPts val="0"/>
              </a:spcBef>
              <a:spcAft>
                <a:spcPts val="3399"/>
              </a:spcAft>
              <a:defRPr sz="4799" b="0">
                <a:solidFill>
                  <a:schemeClr val="bg1"/>
                </a:solidFill>
              </a:defRPr>
            </a:lvl1pPr>
            <a:lvl2pPr marL="359892" indent="-359892">
              <a:spcBef>
                <a:spcPts val="0"/>
              </a:spcBef>
              <a:buFont typeface="+mj-lt"/>
              <a:buAutoNum type="arabicPeriod"/>
              <a:defRPr>
                <a:solidFill>
                  <a:schemeClr val="bg1"/>
                </a:solidFill>
              </a:defRPr>
            </a:lvl2pPr>
            <a:lvl3pPr marL="0" indent="0">
              <a:buNone/>
              <a:defRPr b="1">
                <a:solidFill>
                  <a:schemeClr val="bg1"/>
                </a:solidFill>
              </a:defRPr>
            </a:lvl3pPr>
            <a:lvl4pPr marL="0" indent="0">
              <a:buNone/>
              <a:defRPr>
                <a:solidFill>
                  <a:schemeClr val="bg1"/>
                </a:solidFill>
              </a:defRPr>
            </a:lvl4pPr>
            <a:lvl5pPr marL="143957" indent="-143957">
              <a:defRPr>
                <a:solidFill>
                  <a:schemeClr val="bg1"/>
                </a:solidFill>
              </a:defRPr>
            </a:lvl5pPr>
            <a:lvl6pPr marL="287914">
              <a:defRPr>
                <a:solidFill>
                  <a:schemeClr val="bg1"/>
                </a:solidFill>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952628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Big Number Global Light Green">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02034-C7D0-9E40-8008-6C4A8D3141EC}"/>
              </a:ext>
            </a:extLst>
          </p:cNvPr>
          <p:cNvSpPr>
            <a:spLocks noGrp="1"/>
          </p:cNvSpPr>
          <p:nvPr>
            <p:ph type="title" hasCustomPrompt="1"/>
          </p:nvPr>
        </p:nvSpPr>
        <p:spPr>
          <a:xfrm>
            <a:off x="339082" y="347201"/>
            <a:ext cx="4729806" cy="5853574"/>
          </a:xfrm>
        </p:spPr>
        <p:txBody>
          <a:bodyPr/>
          <a:lstStyle>
            <a:lvl1pPr>
              <a:defRPr sz="54984" b="0"/>
            </a:lvl1pPr>
          </a:lstStyle>
          <a:p>
            <a:r>
              <a:rPr lang="en-US"/>
              <a:t>0</a:t>
            </a:r>
            <a:endParaRPr lang="en-GB"/>
          </a:p>
        </p:txBody>
      </p:sp>
      <p:sp>
        <p:nvSpPr>
          <p:cNvPr id="3" name="Date Placeholder 2">
            <a:extLst>
              <a:ext uri="{FF2B5EF4-FFF2-40B4-BE49-F238E27FC236}">
                <a16:creationId xmlns:a16="http://schemas.microsoft.com/office/drawing/2014/main" id="{D20D7CAB-7582-AB57-6B8E-1128DF22010F}"/>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7FDCC0F0-9716-9FF5-FB54-D84B8CCA223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4703910-3240-16E9-0977-175BBE5BC8F1}"/>
              </a:ext>
            </a:extLst>
          </p:cNvPr>
          <p:cNvSpPr>
            <a:spLocks noGrp="1"/>
          </p:cNvSpPr>
          <p:nvPr>
            <p:ph type="sldNum" sz="quarter" idx="12"/>
          </p:nvPr>
        </p:nvSpPr>
        <p:spPr/>
        <p:txBody>
          <a:bodyPr/>
          <a:lstStyle/>
          <a:p>
            <a:fld id="{915046F3-A181-4E86-90FC-9F7F42032E9C}" type="slidenum">
              <a:rPr lang="en-GB" smtClean="0"/>
              <a:pPr/>
              <a:t>‹#›</a:t>
            </a:fld>
            <a:endParaRPr lang="en-GB"/>
          </a:p>
        </p:txBody>
      </p:sp>
      <p:sp>
        <p:nvSpPr>
          <p:cNvPr id="6" name="Text Placeholder 6">
            <a:extLst>
              <a:ext uri="{FF2B5EF4-FFF2-40B4-BE49-F238E27FC236}">
                <a16:creationId xmlns:a16="http://schemas.microsoft.com/office/drawing/2014/main" id="{4545E8AF-681A-3C52-3D81-1B95E7C7FB3E}"/>
              </a:ext>
            </a:extLst>
          </p:cNvPr>
          <p:cNvSpPr>
            <a:spLocks noGrp="1"/>
          </p:cNvSpPr>
          <p:nvPr>
            <p:ph type="body" sz="quarter" idx="14"/>
          </p:nvPr>
        </p:nvSpPr>
        <p:spPr>
          <a:xfrm>
            <a:off x="7377099" y="430213"/>
            <a:ext cx="4370400" cy="5770562"/>
          </a:xfrm>
        </p:spPr>
        <p:txBody>
          <a:bodyPr/>
          <a:lstStyle>
            <a:lvl1pPr>
              <a:spcBef>
                <a:spcPts val="0"/>
              </a:spcBef>
              <a:spcAft>
                <a:spcPts val="3399"/>
              </a:spcAft>
              <a:defRPr sz="4799" b="0">
                <a:solidFill>
                  <a:schemeClr val="tx1"/>
                </a:solidFill>
              </a:defRPr>
            </a:lvl1pPr>
            <a:lvl2pPr marL="359892" indent="-359892">
              <a:spcBef>
                <a:spcPts val="0"/>
              </a:spcBef>
              <a:buFont typeface="+mj-lt"/>
              <a:buAutoNum type="arabicPeriod"/>
              <a:defRPr>
                <a:solidFill>
                  <a:schemeClr val="tx1"/>
                </a:solidFill>
              </a:defRPr>
            </a:lvl2pPr>
            <a:lvl3pPr marL="0" indent="0">
              <a:buNone/>
              <a:defRPr b="1">
                <a:solidFill>
                  <a:schemeClr val="tx1"/>
                </a:solidFill>
              </a:defRPr>
            </a:lvl3pPr>
            <a:lvl4pPr marL="0" indent="0">
              <a:buNone/>
              <a:defRPr>
                <a:solidFill>
                  <a:schemeClr val="tx1"/>
                </a:solidFill>
              </a:defRPr>
            </a:lvl4pPr>
            <a:lvl5pPr marL="143957" indent="-143957">
              <a:defRPr>
                <a:solidFill>
                  <a:schemeClr val="tx1"/>
                </a:solidFill>
              </a:defRPr>
            </a:lvl5pPr>
            <a:lvl6pPr marL="287914">
              <a:defRPr>
                <a:solidFill>
                  <a:schemeClr val="tx1"/>
                </a:solidFill>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182838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Big Number Curious Light Cobalt">
    <p:bg>
      <p:bgPr>
        <a:solidFill>
          <a:schemeClr val="accent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02034-C7D0-9E40-8008-6C4A8D3141EC}"/>
              </a:ext>
            </a:extLst>
          </p:cNvPr>
          <p:cNvSpPr>
            <a:spLocks noGrp="1"/>
          </p:cNvSpPr>
          <p:nvPr>
            <p:ph type="title" hasCustomPrompt="1"/>
          </p:nvPr>
        </p:nvSpPr>
        <p:spPr>
          <a:xfrm>
            <a:off x="339082" y="347201"/>
            <a:ext cx="4729806" cy="5853574"/>
          </a:xfrm>
        </p:spPr>
        <p:txBody>
          <a:bodyPr/>
          <a:lstStyle>
            <a:lvl1pPr>
              <a:defRPr sz="54984" b="0"/>
            </a:lvl1pPr>
          </a:lstStyle>
          <a:p>
            <a:r>
              <a:rPr lang="en-US"/>
              <a:t>0</a:t>
            </a:r>
            <a:endParaRPr lang="en-GB"/>
          </a:p>
        </p:txBody>
      </p:sp>
      <p:sp>
        <p:nvSpPr>
          <p:cNvPr id="3" name="Date Placeholder 2">
            <a:extLst>
              <a:ext uri="{FF2B5EF4-FFF2-40B4-BE49-F238E27FC236}">
                <a16:creationId xmlns:a16="http://schemas.microsoft.com/office/drawing/2014/main" id="{D20D7CAB-7582-AB57-6B8E-1128DF22010F}"/>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7FDCC0F0-9716-9FF5-FB54-D84B8CCA223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4703910-3240-16E9-0977-175BBE5BC8F1}"/>
              </a:ext>
            </a:extLst>
          </p:cNvPr>
          <p:cNvSpPr>
            <a:spLocks noGrp="1"/>
          </p:cNvSpPr>
          <p:nvPr>
            <p:ph type="sldNum" sz="quarter" idx="12"/>
          </p:nvPr>
        </p:nvSpPr>
        <p:spPr/>
        <p:txBody>
          <a:bodyPr/>
          <a:lstStyle/>
          <a:p>
            <a:fld id="{915046F3-A181-4E86-90FC-9F7F42032E9C}" type="slidenum">
              <a:rPr lang="en-GB" smtClean="0"/>
              <a:pPr/>
              <a:t>‹#›</a:t>
            </a:fld>
            <a:endParaRPr lang="en-GB"/>
          </a:p>
        </p:txBody>
      </p:sp>
      <p:sp>
        <p:nvSpPr>
          <p:cNvPr id="6" name="Text Placeholder 6">
            <a:extLst>
              <a:ext uri="{FF2B5EF4-FFF2-40B4-BE49-F238E27FC236}">
                <a16:creationId xmlns:a16="http://schemas.microsoft.com/office/drawing/2014/main" id="{C275AFF5-228F-0306-6393-73A244142B8E}"/>
              </a:ext>
            </a:extLst>
          </p:cNvPr>
          <p:cNvSpPr>
            <a:spLocks noGrp="1"/>
          </p:cNvSpPr>
          <p:nvPr>
            <p:ph type="body" sz="quarter" idx="14"/>
          </p:nvPr>
        </p:nvSpPr>
        <p:spPr>
          <a:xfrm>
            <a:off x="7377099" y="430213"/>
            <a:ext cx="4370400" cy="5770562"/>
          </a:xfrm>
        </p:spPr>
        <p:txBody>
          <a:bodyPr/>
          <a:lstStyle>
            <a:lvl1pPr>
              <a:spcBef>
                <a:spcPts val="0"/>
              </a:spcBef>
              <a:spcAft>
                <a:spcPts val="3399"/>
              </a:spcAft>
              <a:defRPr sz="4799" b="0">
                <a:solidFill>
                  <a:schemeClr val="tx1"/>
                </a:solidFill>
              </a:defRPr>
            </a:lvl1pPr>
            <a:lvl2pPr marL="359892" indent="-359892">
              <a:spcBef>
                <a:spcPts val="0"/>
              </a:spcBef>
              <a:buFont typeface="+mj-lt"/>
              <a:buAutoNum type="arabicPeriod"/>
              <a:defRPr>
                <a:solidFill>
                  <a:schemeClr val="tx1"/>
                </a:solidFill>
              </a:defRPr>
            </a:lvl2pPr>
            <a:lvl3pPr marL="0" indent="0">
              <a:buNone/>
              <a:defRPr b="1">
                <a:solidFill>
                  <a:schemeClr val="tx1"/>
                </a:solidFill>
              </a:defRPr>
            </a:lvl3pPr>
            <a:lvl4pPr marL="0" indent="0">
              <a:buNone/>
              <a:defRPr>
                <a:solidFill>
                  <a:schemeClr val="tx1"/>
                </a:solidFill>
              </a:defRPr>
            </a:lvl4pPr>
            <a:lvl5pPr marL="143957" indent="-143957">
              <a:defRPr>
                <a:solidFill>
                  <a:schemeClr val="tx1"/>
                </a:solidFill>
              </a:defRPr>
            </a:lvl5pPr>
            <a:lvl6pPr marL="287914">
              <a:defRPr>
                <a:solidFill>
                  <a:schemeClr val="tx1"/>
                </a:solidFill>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833848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tion Big Number Remarkable Light Red">
    <p:bg>
      <p:bgPr>
        <a:solidFill>
          <a:srgbClr val="F7634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02034-C7D0-9E40-8008-6C4A8D3141EC}"/>
              </a:ext>
            </a:extLst>
          </p:cNvPr>
          <p:cNvSpPr>
            <a:spLocks noGrp="1"/>
          </p:cNvSpPr>
          <p:nvPr>
            <p:ph type="title" hasCustomPrompt="1"/>
          </p:nvPr>
        </p:nvSpPr>
        <p:spPr>
          <a:xfrm>
            <a:off x="339082" y="347201"/>
            <a:ext cx="4729806" cy="5853574"/>
          </a:xfrm>
        </p:spPr>
        <p:txBody>
          <a:bodyPr/>
          <a:lstStyle>
            <a:lvl1pPr>
              <a:defRPr sz="54984" b="0"/>
            </a:lvl1pPr>
          </a:lstStyle>
          <a:p>
            <a:r>
              <a:rPr lang="en-US"/>
              <a:t>0</a:t>
            </a:r>
            <a:endParaRPr lang="en-GB"/>
          </a:p>
        </p:txBody>
      </p:sp>
      <p:sp>
        <p:nvSpPr>
          <p:cNvPr id="3" name="Date Placeholder 2">
            <a:extLst>
              <a:ext uri="{FF2B5EF4-FFF2-40B4-BE49-F238E27FC236}">
                <a16:creationId xmlns:a16="http://schemas.microsoft.com/office/drawing/2014/main" id="{D20D7CAB-7582-AB57-6B8E-1128DF22010F}"/>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7FDCC0F0-9716-9FF5-FB54-D84B8CCA223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4703910-3240-16E9-0977-175BBE5BC8F1}"/>
              </a:ext>
            </a:extLst>
          </p:cNvPr>
          <p:cNvSpPr>
            <a:spLocks noGrp="1"/>
          </p:cNvSpPr>
          <p:nvPr>
            <p:ph type="sldNum" sz="quarter" idx="12"/>
          </p:nvPr>
        </p:nvSpPr>
        <p:spPr/>
        <p:txBody>
          <a:bodyPr/>
          <a:lstStyle/>
          <a:p>
            <a:fld id="{915046F3-A181-4E86-90FC-9F7F42032E9C}" type="slidenum">
              <a:rPr lang="en-GB" smtClean="0"/>
              <a:pPr/>
              <a:t>‹#›</a:t>
            </a:fld>
            <a:endParaRPr lang="en-GB"/>
          </a:p>
        </p:txBody>
      </p:sp>
      <p:sp>
        <p:nvSpPr>
          <p:cNvPr id="6" name="Text Placeholder 6">
            <a:extLst>
              <a:ext uri="{FF2B5EF4-FFF2-40B4-BE49-F238E27FC236}">
                <a16:creationId xmlns:a16="http://schemas.microsoft.com/office/drawing/2014/main" id="{72075609-F0B5-2BB4-B7C4-24FF225F4F64}"/>
              </a:ext>
            </a:extLst>
          </p:cNvPr>
          <p:cNvSpPr>
            <a:spLocks noGrp="1"/>
          </p:cNvSpPr>
          <p:nvPr>
            <p:ph type="body" sz="quarter" idx="14"/>
          </p:nvPr>
        </p:nvSpPr>
        <p:spPr>
          <a:xfrm>
            <a:off x="7377099" y="430213"/>
            <a:ext cx="4370400" cy="5770562"/>
          </a:xfrm>
        </p:spPr>
        <p:txBody>
          <a:bodyPr/>
          <a:lstStyle>
            <a:lvl1pPr>
              <a:spcBef>
                <a:spcPts val="0"/>
              </a:spcBef>
              <a:spcAft>
                <a:spcPts val="3399"/>
              </a:spcAft>
              <a:defRPr sz="4799" b="0">
                <a:solidFill>
                  <a:schemeClr val="tx1"/>
                </a:solidFill>
              </a:defRPr>
            </a:lvl1pPr>
            <a:lvl2pPr marL="359892" indent="-359892">
              <a:spcBef>
                <a:spcPts val="0"/>
              </a:spcBef>
              <a:buFont typeface="+mj-lt"/>
              <a:buAutoNum type="arabicPeriod"/>
              <a:defRPr>
                <a:solidFill>
                  <a:schemeClr val="tx1"/>
                </a:solidFill>
              </a:defRPr>
            </a:lvl2pPr>
            <a:lvl3pPr marL="0" indent="0">
              <a:buNone/>
              <a:defRPr b="1">
                <a:solidFill>
                  <a:schemeClr val="tx1"/>
                </a:solidFill>
              </a:defRPr>
            </a:lvl3pPr>
            <a:lvl4pPr marL="0" indent="0">
              <a:buNone/>
              <a:defRPr>
                <a:solidFill>
                  <a:schemeClr val="tx1"/>
                </a:solidFill>
              </a:defRPr>
            </a:lvl4pPr>
            <a:lvl5pPr marL="143957" indent="-143957">
              <a:defRPr>
                <a:solidFill>
                  <a:schemeClr val="tx1"/>
                </a:solidFill>
              </a:defRPr>
            </a:lvl5pPr>
            <a:lvl6pPr marL="287914">
              <a:defRPr>
                <a:solidFill>
                  <a:schemeClr val="tx1"/>
                </a:solidFill>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361665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Section Big Number Purposeful Light Purple">
    <p:bg>
      <p:bgPr>
        <a:solidFill>
          <a:srgbClr val="A86BDE"/>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02034-C7D0-9E40-8008-6C4A8D3141EC}"/>
              </a:ext>
            </a:extLst>
          </p:cNvPr>
          <p:cNvSpPr>
            <a:spLocks noGrp="1"/>
          </p:cNvSpPr>
          <p:nvPr>
            <p:ph type="title" hasCustomPrompt="1"/>
          </p:nvPr>
        </p:nvSpPr>
        <p:spPr>
          <a:xfrm>
            <a:off x="339082" y="347201"/>
            <a:ext cx="4729806" cy="5853574"/>
          </a:xfrm>
        </p:spPr>
        <p:txBody>
          <a:bodyPr/>
          <a:lstStyle>
            <a:lvl1pPr>
              <a:defRPr sz="54984" b="0"/>
            </a:lvl1pPr>
          </a:lstStyle>
          <a:p>
            <a:r>
              <a:rPr lang="en-US"/>
              <a:t>0</a:t>
            </a:r>
            <a:endParaRPr lang="en-GB"/>
          </a:p>
        </p:txBody>
      </p:sp>
      <p:sp>
        <p:nvSpPr>
          <p:cNvPr id="3" name="Date Placeholder 2">
            <a:extLst>
              <a:ext uri="{FF2B5EF4-FFF2-40B4-BE49-F238E27FC236}">
                <a16:creationId xmlns:a16="http://schemas.microsoft.com/office/drawing/2014/main" id="{D20D7CAB-7582-AB57-6B8E-1128DF22010F}"/>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7FDCC0F0-9716-9FF5-FB54-D84B8CCA223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4703910-3240-16E9-0977-175BBE5BC8F1}"/>
              </a:ext>
            </a:extLst>
          </p:cNvPr>
          <p:cNvSpPr>
            <a:spLocks noGrp="1"/>
          </p:cNvSpPr>
          <p:nvPr>
            <p:ph type="sldNum" sz="quarter" idx="12"/>
          </p:nvPr>
        </p:nvSpPr>
        <p:spPr/>
        <p:txBody>
          <a:bodyPr/>
          <a:lstStyle/>
          <a:p>
            <a:fld id="{915046F3-A181-4E86-90FC-9F7F42032E9C}" type="slidenum">
              <a:rPr lang="en-GB" smtClean="0"/>
              <a:pPr/>
              <a:t>‹#›</a:t>
            </a:fld>
            <a:endParaRPr lang="en-GB"/>
          </a:p>
        </p:txBody>
      </p:sp>
      <p:sp>
        <p:nvSpPr>
          <p:cNvPr id="6" name="Text Placeholder 6">
            <a:extLst>
              <a:ext uri="{FF2B5EF4-FFF2-40B4-BE49-F238E27FC236}">
                <a16:creationId xmlns:a16="http://schemas.microsoft.com/office/drawing/2014/main" id="{9FD9D995-1021-DC79-9F2A-5F599E8B0DB6}"/>
              </a:ext>
            </a:extLst>
          </p:cNvPr>
          <p:cNvSpPr>
            <a:spLocks noGrp="1"/>
          </p:cNvSpPr>
          <p:nvPr>
            <p:ph type="body" sz="quarter" idx="14"/>
          </p:nvPr>
        </p:nvSpPr>
        <p:spPr>
          <a:xfrm>
            <a:off x="7377099" y="430213"/>
            <a:ext cx="4370400" cy="5770562"/>
          </a:xfrm>
        </p:spPr>
        <p:txBody>
          <a:bodyPr/>
          <a:lstStyle>
            <a:lvl1pPr>
              <a:spcBef>
                <a:spcPts val="0"/>
              </a:spcBef>
              <a:spcAft>
                <a:spcPts val="3399"/>
              </a:spcAft>
              <a:defRPr sz="4799" b="0">
                <a:solidFill>
                  <a:schemeClr val="tx1"/>
                </a:solidFill>
              </a:defRPr>
            </a:lvl1pPr>
            <a:lvl2pPr marL="359892" indent="-359892">
              <a:spcBef>
                <a:spcPts val="0"/>
              </a:spcBef>
              <a:buFont typeface="+mj-lt"/>
              <a:buAutoNum type="arabicPeriod"/>
              <a:defRPr>
                <a:solidFill>
                  <a:schemeClr val="tx1"/>
                </a:solidFill>
              </a:defRPr>
            </a:lvl2pPr>
            <a:lvl3pPr marL="0" indent="0">
              <a:buNone/>
              <a:defRPr b="1">
                <a:solidFill>
                  <a:schemeClr val="tx1"/>
                </a:solidFill>
              </a:defRPr>
            </a:lvl3pPr>
            <a:lvl4pPr marL="0" indent="0">
              <a:buNone/>
              <a:defRPr>
                <a:solidFill>
                  <a:schemeClr val="tx1"/>
                </a:solidFill>
              </a:defRPr>
            </a:lvl4pPr>
            <a:lvl5pPr marL="143957" indent="-143957">
              <a:defRPr>
                <a:solidFill>
                  <a:schemeClr val="tx1"/>
                </a:solidFill>
              </a:defRPr>
            </a:lvl5pPr>
            <a:lvl6pPr marL="287914">
              <a:defRPr>
                <a:solidFill>
                  <a:schemeClr val="tx1"/>
                </a:solidFill>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792176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Section Big Number Global Dark Green">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02034-C7D0-9E40-8008-6C4A8D3141EC}"/>
              </a:ext>
            </a:extLst>
          </p:cNvPr>
          <p:cNvSpPr>
            <a:spLocks noGrp="1"/>
          </p:cNvSpPr>
          <p:nvPr>
            <p:ph type="title" hasCustomPrompt="1"/>
          </p:nvPr>
        </p:nvSpPr>
        <p:spPr>
          <a:xfrm>
            <a:off x="339082" y="347201"/>
            <a:ext cx="4729806" cy="5853574"/>
          </a:xfrm>
        </p:spPr>
        <p:txBody>
          <a:bodyPr/>
          <a:lstStyle>
            <a:lvl1pPr>
              <a:defRPr sz="54984" b="0">
                <a:solidFill>
                  <a:schemeClr val="bg1"/>
                </a:solidFill>
              </a:defRPr>
            </a:lvl1pPr>
          </a:lstStyle>
          <a:p>
            <a:r>
              <a:rPr lang="en-US"/>
              <a:t>0</a:t>
            </a:r>
            <a:endParaRPr lang="en-GB"/>
          </a:p>
        </p:txBody>
      </p:sp>
      <p:sp>
        <p:nvSpPr>
          <p:cNvPr id="3" name="Date Placeholder 2">
            <a:extLst>
              <a:ext uri="{FF2B5EF4-FFF2-40B4-BE49-F238E27FC236}">
                <a16:creationId xmlns:a16="http://schemas.microsoft.com/office/drawing/2014/main" id="{D20D7CAB-7582-AB57-6B8E-1128DF22010F}"/>
              </a:ext>
            </a:extLst>
          </p:cNvPr>
          <p:cNvSpPr>
            <a:spLocks noGrp="1"/>
          </p:cNvSpPr>
          <p:nvPr>
            <p:ph type="dt" sz="half" idx="10"/>
          </p:nvPr>
        </p:nvSpPr>
        <p:spPr/>
        <p:txBody>
          <a:bodyPr/>
          <a:lstStyle>
            <a:lvl1pPr>
              <a:defRPr>
                <a:solidFill>
                  <a:schemeClr val="bg1"/>
                </a:solidFill>
              </a:defRPr>
            </a:lvl1pPr>
          </a:lstStyle>
          <a:p>
            <a:endParaRPr lang="en-GB"/>
          </a:p>
        </p:txBody>
      </p:sp>
      <p:sp>
        <p:nvSpPr>
          <p:cNvPr id="4" name="Footer Placeholder 3">
            <a:extLst>
              <a:ext uri="{FF2B5EF4-FFF2-40B4-BE49-F238E27FC236}">
                <a16:creationId xmlns:a16="http://schemas.microsoft.com/office/drawing/2014/main" id="{7FDCC0F0-9716-9FF5-FB54-D84B8CCA2238}"/>
              </a:ext>
            </a:extLst>
          </p:cNvPr>
          <p:cNvSpPr>
            <a:spLocks noGrp="1"/>
          </p:cNvSpPr>
          <p:nvPr>
            <p:ph type="ftr" sz="quarter" idx="11"/>
          </p:nvPr>
        </p:nvSpPr>
        <p:spPr/>
        <p:txBody>
          <a:bodyPr/>
          <a:lstStyle>
            <a:lvl1pPr>
              <a:defRPr>
                <a:solidFill>
                  <a:schemeClr val="bg1"/>
                </a:solidFill>
              </a:defRPr>
            </a:lvl1pPr>
          </a:lstStyle>
          <a:p>
            <a:endParaRPr lang="en-GB"/>
          </a:p>
        </p:txBody>
      </p:sp>
      <p:sp>
        <p:nvSpPr>
          <p:cNvPr id="5" name="Slide Number Placeholder 4">
            <a:extLst>
              <a:ext uri="{FF2B5EF4-FFF2-40B4-BE49-F238E27FC236}">
                <a16:creationId xmlns:a16="http://schemas.microsoft.com/office/drawing/2014/main" id="{B4703910-3240-16E9-0977-175BBE5BC8F1}"/>
              </a:ext>
            </a:extLst>
          </p:cNvPr>
          <p:cNvSpPr>
            <a:spLocks noGrp="1"/>
          </p:cNvSpPr>
          <p:nvPr>
            <p:ph type="sldNum" sz="quarter" idx="12"/>
          </p:nvPr>
        </p:nvSpPr>
        <p:spPr/>
        <p:txBody>
          <a:bodyPr/>
          <a:lstStyle>
            <a:lvl1pPr>
              <a:defRPr>
                <a:solidFill>
                  <a:schemeClr val="bg1"/>
                </a:solidFill>
              </a:defRPr>
            </a:lvl1pPr>
          </a:lstStyle>
          <a:p>
            <a:fld id="{915046F3-A181-4E86-90FC-9F7F42032E9C}" type="slidenum">
              <a:rPr lang="en-GB" smtClean="0"/>
              <a:pPr/>
              <a:t>‹#›</a:t>
            </a:fld>
            <a:endParaRPr lang="en-GB"/>
          </a:p>
        </p:txBody>
      </p:sp>
      <p:pic>
        <p:nvPicPr>
          <p:cNvPr id="7" name="Graphic 6" descr="AbbVie logo">
            <a:extLst>
              <a:ext uri="{FF2B5EF4-FFF2-40B4-BE49-F238E27FC236}">
                <a16:creationId xmlns:a16="http://schemas.microsoft.com/office/drawing/2014/main" id="{C09C45D7-292A-3782-71CF-81F8214A4E9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44501" y="6350172"/>
            <a:ext cx="802359" cy="140480"/>
          </a:xfrm>
          <a:prstGeom prst="rect">
            <a:avLst/>
          </a:prstGeom>
        </p:spPr>
      </p:pic>
      <p:sp>
        <p:nvSpPr>
          <p:cNvPr id="6" name="Text Placeholder 6">
            <a:extLst>
              <a:ext uri="{FF2B5EF4-FFF2-40B4-BE49-F238E27FC236}">
                <a16:creationId xmlns:a16="http://schemas.microsoft.com/office/drawing/2014/main" id="{1B9B8DDF-65FB-88EA-B685-9BAADAC311F5}"/>
              </a:ext>
            </a:extLst>
          </p:cNvPr>
          <p:cNvSpPr>
            <a:spLocks noGrp="1"/>
          </p:cNvSpPr>
          <p:nvPr>
            <p:ph type="body" sz="quarter" idx="14"/>
          </p:nvPr>
        </p:nvSpPr>
        <p:spPr>
          <a:xfrm>
            <a:off x="7377099" y="430213"/>
            <a:ext cx="4370400" cy="5770562"/>
          </a:xfrm>
        </p:spPr>
        <p:txBody>
          <a:bodyPr/>
          <a:lstStyle>
            <a:lvl1pPr>
              <a:spcBef>
                <a:spcPts val="0"/>
              </a:spcBef>
              <a:spcAft>
                <a:spcPts val="3399"/>
              </a:spcAft>
              <a:defRPr sz="4799" b="0">
                <a:solidFill>
                  <a:schemeClr val="bg1"/>
                </a:solidFill>
              </a:defRPr>
            </a:lvl1pPr>
            <a:lvl2pPr marL="359892" indent="-359892">
              <a:spcBef>
                <a:spcPts val="0"/>
              </a:spcBef>
              <a:buFont typeface="+mj-lt"/>
              <a:buAutoNum type="arabicPeriod"/>
              <a:defRPr>
                <a:solidFill>
                  <a:schemeClr val="bg1"/>
                </a:solidFill>
              </a:defRPr>
            </a:lvl2pPr>
            <a:lvl3pPr marL="0" indent="0">
              <a:buNone/>
              <a:defRPr b="1">
                <a:solidFill>
                  <a:schemeClr val="bg1"/>
                </a:solidFill>
              </a:defRPr>
            </a:lvl3pPr>
            <a:lvl4pPr marL="0" indent="0">
              <a:buNone/>
              <a:defRPr>
                <a:solidFill>
                  <a:schemeClr val="bg1"/>
                </a:solidFill>
              </a:defRPr>
            </a:lvl4pPr>
            <a:lvl5pPr marL="143957" indent="-143957">
              <a:defRPr>
                <a:solidFill>
                  <a:schemeClr val="bg1"/>
                </a:solidFill>
              </a:defRPr>
            </a:lvl5pPr>
            <a:lvl6pPr marL="287914">
              <a:defRPr>
                <a:solidFill>
                  <a:schemeClr val="bg1"/>
                </a:solidFill>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72301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8AB35-594F-7FE8-7664-CA0A685625F9}"/>
              </a:ext>
            </a:extLst>
          </p:cNvPr>
          <p:cNvSpPr>
            <a:spLocks noGrp="1"/>
          </p:cNvSpPr>
          <p:nvPr>
            <p:ph type="ctrTitle"/>
          </p:nvPr>
        </p:nvSpPr>
        <p:spPr>
          <a:xfrm>
            <a:off x="444500" y="330202"/>
            <a:ext cx="6534151" cy="2167573"/>
          </a:xfrm>
        </p:spPr>
        <p:txBody>
          <a:bodyPr anchor="t" anchorCtr="0"/>
          <a:lstStyle>
            <a:lvl1pPr algn="l">
              <a:lnSpc>
                <a:spcPct val="80000"/>
              </a:lnSpc>
              <a:defRPr sz="4799">
                <a:solidFill>
                  <a:schemeClr val="bg1"/>
                </a:solid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E875955E-7657-A23C-D5E5-F93E746AAB75}"/>
              </a:ext>
            </a:extLst>
          </p:cNvPr>
          <p:cNvSpPr>
            <a:spLocks noGrp="1"/>
          </p:cNvSpPr>
          <p:nvPr>
            <p:ph type="subTitle" idx="1"/>
          </p:nvPr>
        </p:nvSpPr>
        <p:spPr>
          <a:xfrm>
            <a:off x="444500" y="2978785"/>
            <a:ext cx="6534151" cy="1655762"/>
          </a:xfrm>
        </p:spPr>
        <p:txBody>
          <a:bodyPr/>
          <a:lstStyle>
            <a:lvl1pPr marL="0" indent="0" algn="l">
              <a:lnSpc>
                <a:spcPct val="85000"/>
              </a:lnSpc>
              <a:spcBef>
                <a:spcPts val="1799"/>
              </a:spcBef>
              <a:buNone/>
              <a:defRPr sz="1799" b="0">
                <a:solidFill>
                  <a:schemeClr val="bg1"/>
                </a:solidFill>
              </a:defRPr>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9832C0B-AF54-ECC4-F11C-DEEBC02F2D0F}"/>
              </a:ext>
            </a:extLst>
          </p:cNvPr>
          <p:cNvSpPr>
            <a:spLocks noGrp="1"/>
          </p:cNvSpPr>
          <p:nvPr>
            <p:ph type="dt" sz="half" idx="10"/>
          </p:nvPr>
        </p:nvSpPr>
        <p:spPr>
          <a:xfrm>
            <a:off x="2380332" y="6362065"/>
            <a:ext cx="1734468" cy="180000"/>
          </a:xfrm>
        </p:spPr>
        <p:txBody>
          <a:bodyPr/>
          <a:lstStyle>
            <a:lvl1pPr>
              <a:defRPr>
                <a:solidFill>
                  <a:schemeClr val="bg1"/>
                </a:solidFill>
              </a:defRPr>
            </a:lvl1pPr>
          </a:lstStyle>
          <a:p>
            <a:endParaRPr lang="en-GB"/>
          </a:p>
        </p:txBody>
      </p:sp>
      <p:sp>
        <p:nvSpPr>
          <p:cNvPr id="5" name="Footer Placeholder 4">
            <a:extLst>
              <a:ext uri="{FF2B5EF4-FFF2-40B4-BE49-F238E27FC236}">
                <a16:creationId xmlns:a16="http://schemas.microsoft.com/office/drawing/2014/main" id="{4FAD4014-22E6-E28C-4626-19C7F9BBDAAF}"/>
              </a:ext>
            </a:extLst>
          </p:cNvPr>
          <p:cNvSpPr>
            <a:spLocks noGrp="1"/>
          </p:cNvSpPr>
          <p:nvPr>
            <p:ph type="ftr" sz="quarter" idx="11"/>
          </p:nvPr>
        </p:nvSpPr>
        <p:spPr>
          <a:xfrm>
            <a:off x="4259263" y="6362065"/>
            <a:ext cx="7083423" cy="180000"/>
          </a:xfrm>
        </p:spPr>
        <p:txBody>
          <a:bodyPr/>
          <a:lstStyle>
            <a:lvl1pPr>
              <a:defRPr>
                <a:solidFill>
                  <a:schemeClr val="bg1"/>
                </a:solidFill>
              </a:defRPr>
            </a:lvl1pPr>
          </a:lstStyle>
          <a:p>
            <a:endParaRPr lang="en-GB"/>
          </a:p>
        </p:txBody>
      </p:sp>
      <p:sp>
        <p:nvSpPr>
          <p:cNvPr id="6" name="Slide Number Placeholder 5">
            <a:extLst>
              <a:ext uri="{FF2B5EF4-FFF2-40B4-BE49-F238E27FC236}">
                <a16:creationId xmlns:a16="http://schemas.microsoft.com/office/drawing/2014/main" id="{4E8E98ED-032A-5A3C-CF5E-7C156431CF7A}"/>
              </a:ext>
            </a:extLst>
          </p:cNvPr>
          <p:cNvSpPr>
            <a:spLocks noGrp="1"/>
          </p:cNvSpPr>
          <p:nvPr>
            <p:ph type="sldNum" sz="quarter" idx="12"/>
          </p:nvPr>
        </p:nvSpPr>
        <p:spPr>
          <a:xfrm>
            <a:off x="11342686" y="6362065"/>
            <a:ext cx="404813" cy="180000"/>
          </a:xfrm>
        </p:spPr>
        <p:txBody>
          <a:bodyPr/>
          <a:lstStyle>
            <a:lvl1pPr>
              <a:defRPr>
                <a:solidFill>
                  <a:schemeClr val="bg1"/>
                </a:solidFill>
              </a:defRPr>
            </a:lvl1pPr>
          </a:lstStyle>
          <a:p>
            <a:fld id="{915046F3-A181-4E86-90FC-9F7F42032E9C}" type="slidenum">
              <a:rPr lang="en-GB" smtClean="0"/>
              <a:pPr/>
              <a:t>‹#›</a:t>
            </a:fld>
            <a:endParaRPr lang="en-GB"/>
          </a:p>
        </p:txBody>
      </p:sp>
      <p:pic>
        <p:nvPicPr>
          <p:cNvPr id="7" name="Graphic 6" descr="AbbVie logo">
            <a:extLst>
              <a:ext uri="{FF2B5EF4-FFF2-40B4-BE49-F238E27FC236}">
                <a16:creationId xmlns:a16="http://schemas.microsoft.com/office/drawing/2014/main" id="{D1090B4B-5FFA-6AC6-08B1-07CC132BADD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44501" y="6350172"/>
            <a:ext cx="802359" cy="140480"/>
          </a:xfrm>
          <a:prstGeom prst="rect">
            <a:avLst/>
          </a:prstGeom>
        </p:spPr>
      </p:pic>
    </p:spTree>
    <p:extLst>
      <p:ext uri="{BB962C8B-B14F-4D97-AF65-F5344CB8AC3E}">
        <p14:creationId xmlns:p14="http://schemas.microsoft.com/office/powerpoint/2010/main" val="33518473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Section Big Number Curious Dark Cobalt">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02034-C7D0-9E40-8008-6C4A8D3141EC}"/>
              </a:ext>
            </a:extLst>
          </p:cNvPr>
          <p:cNvSpPr>
            <a:spLocks noGrp="1"/>
          </p:cNvSpPr>
          <p:nvPr>
            <p:ph type="title" hasCustomPrompt="1"/>
          </p:nvPr>
        </p:nvSpPr>
        <p:spPr>
          <a:xfrm>
            <a:off x="339082" y="347201"/>
            <a:ext cx="4729806" cy="5853574"/>
          </a:xfrm>
        </p:spPr>
        <p:txBody>
          <a:bodyPr/>
          <a:lstStyle>
            <a:lvl1pPr>
              <a:defRPr sz="54984" b="0">
                <a:solidFill>
                  <a:schemeClr val="bg1"/>
                </a:solidFill>
              </a:defRPr>
            </a:lvl1pPr>
          </a:lstStyle>
          <a:p>
            <a:r>
              <a:rPr lang="en-US"/>
              <a:t>0</a:t>
            </a:r>
            <a:endParaRPr lang="en-GB"/>
          </a:p>
        </p:txBody>
      </p:sp>
      <p:sp>
        <p:nvSpPr>
          <p:cNvPr id="3" name="Date Placeholder 2">
            <a:extLst>
              <a:ext uri="{FF2B5EF4-FFF2-40B4-BE49-F238E27FC236}">
                <a16:creationId xmlns:a16="http://schemas.microsoft.com/office/drawing/2014/main" id="{D20D7CAB-7582-AB57-6B8E-1128DF22010F}"/>
              </a:ext>
            </a:extLst>
          </p:cNvPr>
          <p:cNvSpPr>
            <a:spLocks noGrp="1"/>
          </p:cNvSpPr>
          <p:nvPr>
            <p:ph type="dt" sz="half" idx="10"/>
          </p:nvPr>
        </p:nvSpPr>
        <p:spPr/>
        <p:txBody>
          <a:bodyPr/>
          <a:lstStyle>
            <a:lvl1pPr>
              <a:defRPr>
                <a:solidFill>
                  <a:schemeClr val="bg1"/>
                </a:solidFill>
              </a:defRPr>
            </a:lvl1pPr>
          </a:lstStyle>
          <a:p>
            <a:endParaRPr lang="en-GB"/>
          </a:p>
        </p:txBody>
      </p:sp>
      <p:sp>
        <p:nvSpPr>
          <p:cNvPr id="4" name="Footer Placeholder 3">
            <a:extLst>
              <a:ext uri="{FF2B5EF4-FFF2-40B4-BE49-F238E27FC236}">
                <a16:creationId xmlns:a16="http://schemas.microsoft.com/office/drawing/2014/main" id="{7FDCC0F0-9716-9FF5-FB54-D84B8CCA2238}"/>
              </a:ext>
            </a:extLst>
          </p:cNvPr>
          <p:cNvSpPr>
            <a:spLocks noGrp="1"/>
          </p:cNvSpPr>
          <p:nvPr>
            <p:ph type="ftr" sz="quarter" idx="11"/>
          </p:nvPr>
        </p:nvSpPr>
        <p:spPr/>
        <p:txBody>
          <a:bodyPr/>
          <a:lstStyle>
            <a:lvl1pPr>
              <a:defRPr>
                <a:solidFill>
                  <a:schemeClr val="bg1"/>
                </a:solidFill>
              </a:defRPr>
            </a:lvl1pPr>
          </a:lstStyle>
          <a:p>
            <a:endParaRPr lang="en-GB"/>
          </a:p>
        </p:txBody>
      </p:sp>
      <p:sp>
        <p:nvSpPr>
          <p:cNvPr id="5" name="Slide Number Placeholder 4">
            <a:extLst>
              <a:ext uri="{FF2B5EF4-FFF2-40B4-BE49-F238E27FC236}">
                <a16:creationId xmlns:a16="http://schemas.microsoft.com/office/drawing/2014/main" id="{B4703910-3240-16E9-0977-175BBE5BC8F1}"/>
              </a:ext>
            </a:extLst>
          </p:cNvPr>
          <p:cNvSpPr>
            <a:spLocks noGrp="1"/>
          </p:cNvSpPr>
          <p:nvPr>
            <p:ph type="sldNum" sz="quarter" idx="12"/>
          </p:nvPr>
        </p:nvSpPr>
        <p:spPr/>
        <p:txBody>
          <a:bodyPr/>
          <a:lstStyle>
            <a:lvl1pPr>
              <a:defRPr>
                <a:solidFill>
                  <a:schemeClr val="bg1"/>
                </a:solidFill>
              </a:defRPr>
            </a:lvl1pPr>
          </a:lstStyle>
          <a:p>
            <a:fld id="{915046F3-A181-4E86-90FC-9F7F42032E9C}" type="slidenum">
              <a:rPr lang="en-GB" smtClean="0"/>
              <a:pPr/>
              <a:t>‹#›</a:t>
            </a:fld>
            <a:endParaRPr lang="en-GB"/>
          </a:p>
        </p:txBody>
      </p:sp>
      <p:pic>
        <p:nvPicPr>
          <p:cNvPr id="7" name="Graphic 6" descr="AbbVie logo">
            <a:extLst>
              <a:ext uri="{FF2B5EF4-FFF2-40B4-BE49-F238E27FC236}">
                <a16:creationId xmlns:a16="http://schemas.microsoft.com/office/drawing/2014/main" id="{C09C45D7-292A-3782-71CF-81F8214A4E9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44501" y="6350172"/>
            <a:ext cx="802359" cy="140480"/>
          </a:xfrm>
          <a:prstGeom prst="rect">
            <a:avLst/>
          </a:prstGeom>
        </p:spPr>
      </p:pic>
      <p:sp>
        <p:nvSpPr>
          <p:cNvPr id="6" name="Text Placeholder 6">
            <a:extLst>
              <a:ext uri="{FF2B5EF4-FFF2-40B4-BE49-F238E27FC236}">
                <a16:creationId xmlns:a16="http://schemas.microsoft.com/office/drawing/2014/main" id="{8ECE8B02-9186-FE18-DDBF-346BB63D5A46}"/>
              </a:ext>
            </a:extLst>
          </p:cNvPr>
          <p:cNvSpPr>
            <a:spLocks noGrp="1"/>
          </p:cNvSpPr>
          <p:nvPr>
            <p:ph type="body" sz="quarter" idx="14"/>
          </p:nvPr>
        </p:nvSpPr>
        <p:spPr>
          <a:xfrm>
            <a:off x="7377099" y="430213"/>
            <a:ext cx="4370400" cy="5770562"/>
          </a:xfrm>
        </p:spPr>
        <p:txBody>
          <a:bodyPr/>
          <a:lstStyle>
            <a:lvl1pPr>
              <a:spcBef>
                <a:spcPts val="0"/>
              </a:spcBef>
              <a:spcAft>
                <a:spcPts val="3399"/>
              </a:spcAft>
              <a:defRPr sz="4799" b="0">
                <a:solidFill>
                  <a:schemeClr val="bg1"/>
                </a:solidFill>
              </a:defRPr>
            </a:lvl1pPr>
            <a:lvl2pPr marL="359892" indent="-359892">
              <a:spcBef>
                <a:spcPts val="0"/>
              </a:spcBef>
              <a:buFont typeface="+mj-lt"/>
              <a:buAutoNum type="arabicPeriod"/>
              <a:defRPr>
                <a:solidFill>
                  <a:schemeClr val="bg1"/>
                </a:solidFill>
              </a:defRPr>
            </a:lvl2pPr>
            <a:lvl3pPr marL="0" indent="0">
              <a:buNone/>
              <a:defRPr b="1">
                <a:solidFill>
                  <a:schemeClr val="bg1"/>
                </a:solidFill>
              </a:defRPr>
            </a:lvl3pPr>
            <a:lvl4pPr marL="0" indent="0">
              <a:buNone/>
              <a:defRPr>
                <a:solidFill>
                  <a:schemeClr val="bg1"/>
                </a:solidFill>
              </a:defRPr>
            </a:lvl4pPr>
            <a:lvl5pPr marL="143957" indent="-143957">
              <a:defRPr>
                <a:solidFill>
                  <a:schemeClr val="bg1"/>
                </a:solidFill>
              </a:defRPr>
            </a:lvl5pPr>
            <a:lvl6pPr marL="287914">
              <a:defRPr>
                <a:solidFill>
                  <a:schemeClr val="bg1"/>
                </a:solidFill>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981076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Section Big Number Remarkable Dark Red">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02034-C7D0-9E40-8008-6C4A8D3141EC}"/>
              </a:ext>
            </a:extLst>
          </p:cNvPr>
          <p:cNvSpPr>
            <a:spLocks noGrp="1"/>
          </p:cNvSpPr>
          <p:nvPr>
            <p:ph type="title" hasCustomPrompt="1"/>
          </p:nvPr>
        </p:nvSpPr>
        <p:spPr>
          <a:xfrm>
            <a:off x="339082" y="347201"/>
            <a:ext cx="4729806" cy="5853574"/>
          </a:xfrm>
        </p:spPr>
        <p:txBody>
          <a:bodyPr/>
          <a:lstStyle>
            <a:lvl1pPr>
              <a:defRPr sz="54984" b="0">
                <a:solidFill>
                  <a:schemeClr val="bg1"/>
                </a:solidFill>
              </a:defRPr>
            </a:lvl1pPr>
          </a:lstStyle>
          <a:p>
            <a:r>
              <a:rPr lang="en-US"/>
              <a:t>0</a:t>
            </a:r>
            <a:endParaRPr lang="en-GB"/>
          </a:p>
        </p:txBody>
      </p:sp>
      <p:sp>
        <p:nvSpPr>
          <p:cNvPr id="3" name="Date Placeholder 2">
            <a:extLst>
              <a:ext uri="{FF2B5EF4-FFF2-40B4-BE49-F238E27FC236}">
                <a16:creationId xmlns:a16="http://schemas.microsoft.com/office/drawing/2014/main" id="{D20D7CAB-7582-AB57-6B8E-1128DF22010F}"/>
              </a:ext>
            </a:extLst>
          </p:cNvPr>
          <p:cNvSpPr>
            <a:spLocks noGrp="1"/>
          </p:cNvSpPr>
          <p:nvPr>
            <p:ph type="dt" sz="half" idx="10"/>
          </p:nvPr>
        </p:nvSpPr>
        <p:spPr/>
        <p:txBody>
          <a:bodyPr/>
          <a:lstStyle>
            <a:lvl1pPr>
              <a:defRPr>
                <a:solidFill>
                  <a:schemeClr val="bg1"/>
                </a:solidFill>
              </a:defRPr>
            </a:lvl1pPr>
          </a:lstStyle>
          <a:p>
            <a:endParaRPr lang="en-GB"/>
          </a:p>
        </p:txBody>
      </p:sp>
      <p:sp>
        <p:nvSpPr>
          <p:cNvPr id="4" name="Footer Placeholder 3">
            <a:extLst>
              <a:ext uri="{FF2B5EF4-FFF2-40B4-BE49-F238E27FC236}">
                <a16:creationId xmlns:a16="http://schemas.microsoft.com/office/drawing/2014/main" id="{7FDCC0F0-9716-9FF5-FB54-D84B8CCA2238}"/>
              </a:ext>
            </a:extLst>
          </p:cNvPr>
          <p:cNvSpPr>
            <a:spLocks noGrp="1"/>
          </p:cNvSpPr>
          <p:nvPr>
            <p:ph type="ftr" sz="quarter" idx="11"/>
          </p:nvPr>
        </p:nvSpPr>
        <p:spPr/>
        <p:txBody>
          <a:bodyPr/>
          <a:lstStyle>
            <a:lvl1pPr>
              <a:defRPr>
                <a:solidFill>
                  <a:schemeClr val="bg1"/>
                </a:solidFill>
              </a:defRPr>
            </a:lvl1pPr>
          </a:lstStyle>
          <a:p>
            <a:endParaRPr lang="en-GB"/>
          </a:p>
        </p:txBody>
      </p:sp>
      <p:sp>
        <p:nvSpPr>
          <p:cNvPr id="5" name="Slide Number Placeholder 4">
            <a:extLst>
              <a:ext uri="{FF2B5EF4-FFF2-40B4-BE49-F238E27FC236}">
                <a16:creationId xmlns:a16="http://schemas.microsoft.com/office/drawing/2014/main" id="{B4703910-3240-16E9-0977-175BBE5BC8F1}"/>
              </a:ext>
            </a:extLst>
          </p:cNvPr>
          <p:cNvSpPr>
            <a:spLocks noGrp="1"/>
          </p:cNvSpPr>
          <p:nvPr>
            <p:ph type="sldNum" sz="quarter" idx="12"/>
          </p:nvPr>
        </p:nvSpPr>
        <p:spPr/>
        <p:txBody>
          <a:bodyPr/>
          <a:lstStyle>
            <a:lvl1pPr>
              <a:defRPr>
                <a:solidFill>
                  <a:schemeClr val="bg1"/>
                </a:solidFill>
              </a:defRPr>
            </a:lvl1pPr>
          </a:lstStyle>
          <a:p>
            <a:fld id="{915046F3-A181-4E86-90FC-9F7F42032E9C}" type="slidenum">
              <a:rPr lang="en-GB" smtClean="0"/>
              <a:pPr/>
              <a:t>‹#›</a:t>
            </a:fld>
            <a:endParaRPr lang="en-GB"/>
          </a:p>
        </p:txBody>
      </p:sp>
      <p:pic>
        <p:nvPicPr>
          <p:cNvPr id="7" name="Graphic 6" descr="AbbVie logo">
            <a:extLst>
              <a:ext uri="{FF2B5EF4-FFF2-40B4-BE49-F238E27FC236}">
                <a16:creationId xmlns:a16="http://schemas.microsoft.com/office/drawing/2014/main" id="{C09C45D7-292A-3782-71CF-81F8214A4E9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44501" y="6350172"/>
            <a:ext cx="802359" cy="140480"/>
          </a:xfrm>
          <a:prstGeom prst="rect">
            <a:avLst/>
          </a:prstGeom>
        </p:spPr>
      </p:pic>
      <p:sp>
        <p:nvSpPr>
          <p:cNvPr id="6" name="Text Placeholder 6">
            <a:extLst>
              <a:ext uri="{FF2B5EF4-FFF2-40B4-BE49-F238E27FC236}">
                <a16:creationId xmlns:a16="http://schemas.microsoft.com/office/drawing/2014/main" id="{321FA9C3-7C7A-7639-492C-48EE129DD056}"/>
              </a:ext>
            </a:extLst>
          </p:cNvPr>
          <p:cNvSpPr>
            <a:spLocks noGrp="1"/>
          </p:cNvSpPr>
          <p:nvPr>
            <p:ph type="body" sz="quarter" idx="14"/>
          </p:nvPr>
        </p:nvSpPr>
        <p:spPr>
          <a:xfrm>
            <a:off x="7377099" y="430213"/>
            <a:ext cx="4370400" cy="5770562"/>
          </a:xfrm>
        </p:spPr>
        <p:txBody>
          <a:bodyPr/>
          <a:lstStyle>
            <a:lvl1pPr>
              <a:spcBef>
                <a:spcPts val="0"/>
              </a:spcBef>
              <a:spcAft>
                <a:spcPts val="3399"/>
              </a:spcAft>
              <a:defRPr sz="4799" b="0">
                <a:solidFill>
                  <a:schemeClr val="bg1"/>
                </a:solidFill>
              </a:defRPr>
            </a:lvl1pPr>
            <a:lvl2pPr marL="359892" indent="-359892">
              <a:spcBef>
                <a:spcPts val="0"/>
              </a:spcBef>
              <a:buFont typeface="+mj-lt"/>
              <a:buAutoNum type="arabicPeriod"/>
              <a:defRPr>
                <a:solidFill>
                  <a:schemeClr val="bg1"/>
                </a:solidFill>
              </a:defRPr>
            </a:lvl2pPr>
            <a:lvl3pPr marL="0" indent="0">
              <a:buNone/>
              <a:defRPr b="1">
                <a:solidFill>
                  <a:schemeClr val="bg1"/>
                </a:solidFill>
              </a:defRPr>
            </a:lvl3pPr>
            <a:lvl4pPr marL="0" indent="0">
              <a:buNone/>
              <a:defRPr>
                <a:solidFill>
                  <a:schemeClr val="bg1"/>
                </a:solidFill>
              </a:defRPr>
            </a:lvl4pPr>
            <a:lvl5pPr marL="143957" indent="-143957">
              <a:defRPr>
                <a:solidFill>
                  <a:schemeClr val="bg1"/>
                </a:solidFill>
              </a:defRPr>
            </a:lvl5pPr>
            <a:lvl6pPr marL="287914">
              <a:defRPr>
                <a:solidFill>
                  <a:schemeClr val="bg1"/>
                </a:solidFill>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068698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Section Big Number Purposeful Dark Purple">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02034-C7D0-9E40-8008-6C4A8D3141EC}"/>
              </a:ext>
            </a:extLst>
          </p:cNvPr>
          <p:cNvSpPr>
            <a:spLocks noGrp="1"/>
          </p:cNvSpPr>
          <p:nvPr>
            <p:ph type="title" hasCustomPrompt="1"/>
          </p:nvPr>
        </p:nvSpPr>
        <p:spPr>
          <a:xfrm>
            <a:off x="339082" y="347201"/>
            <a:ext cx="4729806" cy="5853574"/>
          </a:xfrm>
        </p:spPr>
        <p:txBody>
          <a:bodyPr/>
          <a:lstStyle>
            <a:lvl1pPr>
              <a:defRPr sz="54984" b="0">
                <a:solidFill>
                  <a:schemeClr val="bg1"/>
                </a:solidFill>
              </a:defRPr>
            </a:lvl1pPr>
          </a:lstStyle>
          <a:p>
            <a:r>
              <a:rPr lang="en-US"/>
              <a:t>0</a:t>
            </a:r>
            <a:endParaRPr lang="en-GB"/>
          </a:p>
        </p:txBody>
      </p:sp>
      <p:sp>
        <p:nvSpPr>
          <p:cNvPr id="3" name="Date Placeholder 2">
            <a:extLst>
              <a:ext uri="{FF2B5EF4-FFF2-40B4-BE49-F238E27FC236}">
                <a16:creationId xmlns:a16="http://schemas.microsoft.com/office/drawing/2014/main" id="{D20D7CAB-7582-AB57-6B8E-1128DF22010F}"/>
              </a:ext>
            </a:extLst>
          </p:cNvPr>
          <p:cNvSpPr>
            <a:spLocks noGrp="1"/>
          </p:cNvSpPr>
          <p:nvPr>
            <p:ph type="dt" sz="half" idx="10"/>
          </p:nvPr>
        </p:nvSpPr>
        <p:spPr/>
        <p:txBody>
          <a:bodyPr/>
          <a:lstStyle>
            <a:lvl1pPr>
              <a:defRPr>
                <a:solidFill>
                  <a:schemeClr val="bg1"/>
                </a:solidFill>
              </a:defRPr>
            </a:lvl1pPr>
          </a:lstStyle>
          <a:p>
            <a:endParaRPr lang="en-GB"/>
          </a:p>
        </p:txBody>
      </p:sp>
      <p:sp>
        <p:nvSpPr>
          <p:cNvPr id="4" name="Footer Placeholder 3">
            <a:extLst>
              <a:ext uri="{FF2B5EF4-FFF2-40B4-BE49-F238E27FC236}">
                <a16:creationId xmlns:a16="http://schemas.microsoft.com/office/drawing/2014/main" id="{7FDCC0F0-9716-9FF5-FB54-D84B8CCA2238}"/>
              </a:ext>
            </a:extLst>
          </p:cNvPr>
          <p:cNvSpPr>
            <a:spLocks noGrp="1"/>
          </p:cNvSpPr>
          <p:nvPr>
            <p:ph type="ftr" sz="quarter" idx="11"/>
          </p:nvPr>
        </p:nvSpPr>
        <p:spPr/>
        <p:txBody>
          <a:bodyPr/>
          <a:lstStyle>
            <a:lvl1pPr>
              <a:defRPr>
                <a:solidFill>
                  <a:schemeClr val="bg1"/>
                </a:solidFill>
              </a:defRPr>
            </a:lvl1pPr>
          </a:lstStyle>
          <a:p>
            <a:endParaRPr lang="en-GB"/>
          </a:p>
        </p:txBody>
      </p:sp>
      <p:sp>
        <p:nvSpPr>
          <p:cNvPr id="5" name="Slide Number Placeholder 4">
            <a:extLst>
              <a:ext uri="{FF2B5EF4-FFF2-40B4-BE49-F238E27FC236}">
                <a16:creationId xmlns:a16="http://schemas.microsoft.com/office/drawing/2014/main" id="{B4703910-3240-16E9-0977-175BBE5BC8F1}"/>
              </a:ext>
            </a:extLst>
          </p:cNvPr>
          <p:cNvSpPr>
            <a:spLocks noGrp="1"/>
          </p:cNvSpPr>
          <p:nvPr>
            <p:ph type="sldNum" sz="quarter" idx="12"/>
          </p:nvPr>
        </p:nvSpPr>
        <p:spPr/>
        <p:txBody>
          <a:bodyPr/>
          <a:lstStyle>
            <a:lvl1pPr>
              <a:defRPr>
                <a:solidFill>
                  <a:schemeClr val="bg1"/>
                </a:solidFill>
              </a:defRPr>
            </a:lvl1pPr>
          </a:lstStyle>
          <a:p>
            <a:fld id="{915046F3-A181-4E86-90FC-9F7F42032E9C}" type="slidenum">
              <a:rPr lang="en-GB" smtClean="0"/>
              <a:pPr/>
              <a:t>‹#›</a:t>
            </a:fld>
            <a:endParaRPr lang="en-GB"/>
          </a:p>
        </p:txBody>
      </p:sp>
      <p:pic>
        <p:nvPicPr>
          <p:cNvPr id="7" name="Graphic 6" descr="AbbVie logo">
            <a:extLst>
              <a:ext uri="{FF2B5EF4-FFF2-40B4-BE49-F238E27FC236}">
                <a16:creationId xmlns:a16="http://schemas.microsoft.com/office/drawing/2014/main" id="{C09C45D7-292A-3782-71CF-81F8214A4E9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44501" y="6350172"/>
            <a:ext cx="802359" cy="140480"/>
          </a:xfrm>
          <a:prstGeom prst="rect">
            <a:avLst/>
          </a:prstGeom>
        </p:spPr>
      </p:pic>
      <p:sp>
        <p:nvSpPr>
          <p:cNvPr id="6" name="Text Placeholder 6">
            <a:extLst>
              <a:ext uri="{FF2B5EF4-FFF2-40B4-BE49-F238E27FC236}">
                <a16:creationId xmlns:a16="http://schemas.microsoft.com/office/drawing/2014/main" id="{AA970CEE-259C-2231-AEDC-054AC209AFAF}"/>
              </a:ext>
            </a:extLst>
          </p:cNvPr>
          <p:cNvSpPr>
            <a:spLocks noGrp="1"/>
          </p:cNvSpPr>
          <p:nvPr>
            <p:ph type="body" sz="quarter" idx="14"/>
          </p:nvPr>
        </p:nvSpPr>
        <p:spPr>
          <a:xfrm>
            <a:off x="7377099" y="430213"/>
            <a:ext cx="4370400" cy="5770562"/>
          </a:xfrm>
        </p:spPr>
        <p:txBody>
          <a:bodyPr/>
          <a:lstStyle>
            <a:lvl1pPr>
              <a:spcBef>
                <a:spcPts val="0"/>
              </a:spcBef>
              <a:spcAft>
                <a:spcPts val="3399"/>
              </a:spcAft>
              <a:defRPr sz="4799" b="0">
                <a:solidFill>
                  <a:schemeClr val="bg1"/>
                </a:solidFill>
              </a:defRPr>
            </a:lvl1pPr>
            <a:lvl2pPr marL="359892" indent="-359892">
              <a:spcBef>
                <a:spcPts val="0"/>
              </a:spcBef>
              <a:buFont typeface="+mj-lt"/>
              <a:buAutoNum type="arabicPeriod"/>
              <a:defRPr>
                <a:solidFill>
                  <a:schemeClr val="bg1"/>
                </a:solidFill>
              </a:defRPr>
            </a:lvl2pPr>
            <a:lvl3pPr marL="0" indent="0">
              <a:buNone/>
              <a:defRPr b="1">
                <a:solidFill>
                  <a:schemeClr val="bg1"/>
                </a:solidFill>
              </a:defRPr>
            </a:lvl3pPr>
            <a:lvl4pPr marL="0" indent="0">
              <a:buNone/>
              <a:defRPr>
                <a:solidFill>
                  <a:schemeClr val="bg1"/>
                </a:solidFill>
              </a:defRPr>
            </a:lvl4pPr>
            <a:lvl5pPr marL="143957" indent="-143957">
              <a:defRPr>
                <a:solidFill>
                  <a:schemeClr val="bg1"/>
                </a:solidFill>
              </a:defRPr>
            </a:lvl5pPr>
            <a:lvl6pPr marL="287914">
              <a:defRPr>
                <a:solidFill>
                  <a:schemeClr val="bg1"/>
                </a:solidFill>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53886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ection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8FF6C-228E-834E-2D66-01AF0B3EA69B}"/>
              </a:ext>
            </a:extLst>
          </p:cNvPr>
          <p:cNvSpPr>
            <a:spLocks noGrp="1"/>
          </p:cNvSpPr>
          <p:nvPr>
            <p:ph type="title"/>
          </p:nvPr>
        </p:nvSpPr>
        <p:spPr>
          <a:xfrm>
            <a:off x="444500" y="292125"/>
            <a:ext cx="7489825" cy="2167200"/>
          </a:xfrm>
        </p:spPr>
        <p:txBody>
          <a:bodyPr/>
          <a:lstStyle>
            <a:lvl1pPr>
              <a:defRPr sz="4799" b="0"/>
            </a:lvl1pPr>
          </a:lstStyle>
          <a:p>
            <a:r>
              <a:rPr lang="en-US"/>
              <a:t>Click to edit Master title style</a:t>
            </a:r>
            <a:endParaRPr lang="en-GB"/>
          </a:p>
        </p:txBody>
      </p:sp>
      <p:cxnSp>
        <p:nvCxnSpPr>
          <p:cNvPr id="12" name="Straight Connector 11" descr="Straight line used to organize content">
            <a:extLst>
              <a:ext uri="{FF2B5EF4-FFF2-40B4-BE49-F238E27FC236}">
                <a16:creationId xmlns:a16="http://schemas.microsoft.com/office/drawing/2014/main" id="{08BFE15C-5AAC-DC2C-3E6A-8D310CDCC8BD}"/>
              </a:ext>
            </a:extLst>
          </p:cNvPr>
          <p:cNvCxnSpPr>
            <a:cxnSpLocks/>
          </p:cNvCxnSpPr>
          <p:nvPr userDrawn="1"/>
        </p:nvCxnSpPr>
        <p:spPr>
          <a:xfrm>
            <a:off x="8627598" y="333375"/>
            <a:ext cx="0" cy="58674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Date Placeholder 2">
            <a:extLst>
              <a:ext uri="{FF2B5EF4-FFF2-40B4-BE49-F238E27FC236}">
                <a16:creationId xmlns:a16="http://schemas.microsoft.com/office/drawing/2014/main" id="{93ECB819-D4C4-5B8C-5830-C1665444F472}"/>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6F4FD245-31C3-2DCE-D7DC-845AA100229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2328E9C-6759-43D0-CBA6-5A298289FBD8}"/>
              </a:ext>
            </a:extLst>
          </p:cNvPr>
          <p:cNvSpPr>
            <a:spLocks noGrp="1"/>
          </p:cNvSpPr>
          <p:nvPr>
            <p:ph type="sldNum" sz="quarter" idx="12"/>
          </p:nvPr>
        </p:nvSpPr>
        <p:spPr/>
        <p:txBody>
          <a:bodyPr/>
          <a:lstStyle/>
          <a:p>
            <a:fld id="{915046F3-A181-4E86-90FC-9F7F42032E9C}" type="slidenum">
              <a:rPr lang="en-GB" smtClean="0"/>
              <a:pPr/>
              <a:t>‹#›</a:t>
            </a:fld>
            <a:endParaRPr lang="en-GB"/>
          </a:p>
        </p:txBody>
      </p:sp>
      <p:sp>
        <p:nvSpPr>
          <p:cNvPr id="8" name="Text Placeholder 7">
            <a:extLst>
              <a:ext uri="{FF2B5EF4-FFF2-40B4-BE49-F238E27FC236}">
                <a16:creationId xmlns:a16="http://schemas.microsoft.com/office/drawing/2014/main" id="{BF7FBE47-81C1-0A68-EA72-4F667C7BB349}"/>
              </a:ext>
            </a:extLst>
          </p:cNvPr>
          <p:cNvSpPr>
            <a:spLocks noGrp="1"/>
          </p:cNvSpPr>
          <p:nvPr>
            <p:ph type="body" sz="quarter" idx="14"/>
          </p:nvPr>
        </p:nvSpPr>
        <p:spPr>
          <a:xfrm>
            <a:off x="9033101" y="278129"/>
            <a:ext cx="2714400" cy="5922646"/>
          </a:xfrm>
        </p:spPr>
        <p:txBody>
          <a:bodyPr/>
          <a:lstStyle>
            <a:lvl1pPr marL="359892" indent="-359892">
              <a:spcBef>
                <a:spcPts val="0"/>
              </a:spcBef>
              <a:spcAft>
                <a:spcPts val="100"/>
              </a:spcAft>
              <a:buFont typeface="+mj-lt"/>
              <a:buAutoNum type="arabicPeriod"/>
              <a:defRPr b="0">
                <a:solidFill>
                  <a:schemeClr val="tx1"/>
                </a:solidFill>
              </a:defRPr>
            </a:lvl1pPr>
            <a:lvl2pPr>
              <a:defRPr b="1">
                <a:solidFill>
                  <a:schemeClr val="tx1"/>
                </a:solidFill>
              </a:defRPr>
            </a:lvl2pPr>
            <a:lvl3pPr marL="0" indent="0">
              <a:buNone/>
              <a:defRPr>
                <a:solidFill>
                  <a:schemeClr val="tx1"/>
                </a:solidFill>
              </a:defRPr>
            </a:lvl3pPr>
            <a:lvl4pPr marL="143957" indent="-143957">
              <a:defRPr>
                <a:solidFill>
                  <a:schemeClr val="tx1"/>
                </a:solidFill>
              </a:defRPr>
            </a:lvl4pPr>
            <a:lvl5pPr marL="287914" indent="-143957">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8116221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ection AbbVie Light Blue">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8FF6C-228E-834E-2D66-01AF0B3EA69B}"/>
              </a:ext>
            </a:extLst>
          </p:cNvPr>
          <p:cNvSpPr>
            <a:spLocks noGrp="1"/>
          </p:cNvSpPr>
          <p:nvPr>
            <p:ph type="title"/>
          </p:nvPr>
        </p:nvSpPr>
        <p:spPr>
          <a:xfrm>
            <a:off x="444500" y="292125"/>
            <a:ext cx="7489825" cy="2167200"/>
          </a:xfrm>
        </p:spPr>
        <p:txBody>
          <a:bodyPr/>
          <a:lstStyle>
            <a:lvl1pPr>
              <a:defRPr sz="4799" b="0"/>
            </a:lvl1pPr>
          </a:lstStyle>
          <a:p>
            <a:r>
              <a:rPr lang="en-US"/>
              <a:t>Click to edit Master title style</a:t>
            </a:r>
            <a:endParaRPr lang="en-GB"/>
          </a:p>
        </p:txBody>
      </p:sp>
      <p:cxnSp>
        <p:nvCxnSpPr>
          <p:cNvPr id="12" name="Straight Connector 11" descr="Straight line inserted to organize content">
            <a:extLst>
              <a:ext uri="{FF2B5EF4-FFF2-40B4-BE49-F238E27FC236}">
                <a16:creationId xmlns:a16="http://schemas.microsoft.com/office/drawing/2014/main" id="{08BFE15C-5AAC-DC2C-3E6A-8D310CDCC8BD}"/>
              </a:ext>
            </a:extLst>
          </p:cNvPr>
          <p:cNvCxnSpPr>
            <a:cxnSpLocks/>
          </p:cNvCxnSpPr>
          <p:nvPr userDrawn="1"/>
        </p:nvCxnSpPr>
        <p:spPr>
          <a:xfrm>
            <a:off x="8627598" y="333375"/>
            <a:ext cx="0" cy="58674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Date Placeholder 2">
            <a:extLst>
              <a:ext uri="{FF2B5EF4-FFF2-40B4-BE49-F238E27FC236}">
                <a16:creationId xmlns:a16="http://schemas.microsoft.com/office/drawing/2014/main" id="{93ECB819-D4C4-5B8C-5830-C1665444F472}"/>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6F4FD245-31C3-2DCE-D7DC-845AA100229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2328E9C-6759-43D0-CBA6-5A298289FBD8}"/>
              </a:ext>
            </a:extLst>
          </p:cNvPr>
          <p:cNvSpPr>
            <a:spLocks noGrp="1"/>
          </p:cNvSpPr>
          <p:nvPr>
            <p:ph type="sldNum" sz="quarter" idx="12"/>
          </p:nvPr>
        </p:nvSpPr>
        <p:spPr/>
        <p:txBody>
          <a:bodyPr/>
          <a:lstStyle/>
          <a:p>
            <a:fld id="{915046F3-A181-4E86-90FC-9F7F42032E9C}" type="slidenum">
              <a:rPr lang="en-GB" smtClean="0"/>
              <a:pPr/>
              <a:t>‹#›</a:t>
            </a:fld>
            <a:endParaRPr lang="en-GB"/>
          </a:p>
        </p:txBody>
      </p:sp>
      <p:sp>
        <p:nvSpPr>
          <p:cNvPr id="6" name="Text Placeholder 7">
            <a:extLst>
              <a:ext uri="{FF2B5EF4-FFF2-40B4-BE49-F238E27FC236}">
                <a16:creationId xmlns:a16="http://schemas.microsoft.com/office/drawing/2014/main" id="{CF150E0B-CC77-CD8E-5193-C3A4F7245F65}"/>
              </a:ext>
            </a:extLst>
          </p:cNvPr>
          <p:cNvSpPr>
            <a:spLocks noGrp="1"/>
          </p:cNvSpPr>
          <p:nvPr>
            <p:ph type="body" sz="quarter" idx="14"/>
          </p:nvPr>
        </p:nvSpPr>
        <p:spPr>
          <a:xfrm>
            <a:off x="9033101" y="278129"/>
            <a:ext cx="2714400" cy="5922646"/>
          </a:xfrm>
        </p:spPr>
        <p:txBody>
          <a:bodyPr/>
          <a:lstStyle>
            <a:lvl1pPr marL="359892" indent="-359892">
              <a:spcBef>
                <a:spcPts val="0"/>
              </a:spcBef>
              <a:spcAft>
                <a:spcPts val="100"/>
              </a:spcAft>
              <a:buFont typeface="+mj-lt"/>
              <a:buAutoNum type="arabicPeriod"/>
              <a:defRPr b="0">
                <a:solidFill>
                  <a:schemeClr val="tx1"/>
                </a:solidFill>
              </a:defRPr>
            </a:lvl1pPr>
            <a:lvl2pPr>
              <a:defRPr b="1">
                <a:solidFill>
                  <a:schemeClr val="tx1"/>
                </a:solidFill>
              </a:defRPr>
            </a:lvl2pPr>
            <a:lvl3pPr marL="0" indent="0">
              <a:buNone/>
              <a:defRPr>
                <a:solidFill>
                  <a:schemeClr val="tx1"/>
                </a:solidFill>
              </a:defRPr>
            </a:lvl3pPr>
            <a:lvl4pPr marL="143957" indent="-143957">
              <a:defRPr>
                <a:solidFill>
                  <a:schemeClr val="tx1"/>
                </a:solidFill>
              </a:defRPr>
            </a:lvl4pPr>
            <a:lvl5pPr marL="287914" indent="-143957">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895892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ection AbbVie Medium Blue">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8FF6C-228E-834E-2D66-01AF0B3EA69B}"/>
              </a:ext>
            </a:extLst>
          </p:cNvPr>
          <p:cNvSpPr>
            <a:spLocks noGrp="1"/>
          </p:cNvSpPr>
          <p:nvPr>
            <p:ph type="title"/>
          </p:nvPr>
        </p:nvSpPr>
        <p:spPr>
          <a:xfrm>
            <a:off x="444500" y="292125"/>
            <a:ext cx="7489825" cy="2167200"/>
          </a:xfrm>
        </p:spPr>
        <p:txBody>
          <a:bodyPr/>
          <a:lstStyle>
            <a:lvl1pPr>
              <a:defRPr sz="4799" b="0"/>
            </a:lvl1pPr>
          </a:lstStyle>
          <a:p>
            <a:r>
              <a:rPr lang="en-US"/>
              <a:t>Click to edit Master title style</a:t>
            </a:r>
            <a:endParaRPr lang="en-GB"/>
          </a:p>
        </p:txBody>
      </p:sp>
      <p:cxnSp>
        <p:nvCxnSpPr>
          <p:cNvPr id="12" name="Straight Connector 11" descr="Straight line inserted to organize content">
            <a:extLst>
              <a:ext uri="{FF2B5EF4-FFF2-40B4-BE49-F238E27FC236}">
                <a16:creationId xmlns:a16="http://schemas.microsoft.com/office/drawing/2014/main" id="{08BFE15C-5AAC-DC2C-3E6A-8D310CDCC8BD}"/>
              </a:ext>
            </a:extLst>
          </p:cNvPr>
          <p:cNvCxnSpPr>
            <a:cxnSpLocks/>
          </p:cNvCxnSpPr>
          <p:nvPr userDrawn="1"/>
        </p:nvCxnSpPr>
        <p:spPr>
          <a:xfrm>
            <a:off x="8627598" y="333375"/>
            <a:ext cx="0" cy="58674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Date Placeholder 2">
            <a:extLst>
              <a:ext uri="{FF2B5EF4-FFF2-40B4-BE49-F238E27FC236}">
                <a16:creationId xmlns:a16="http://schemas.microsoft.com/office/drawing/2014/main" id="{93ECB819-D4C4-5B8C-5830-C1665444F472}"/>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6F4FD245-31C3-2DCE-D7DC-845AA100229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2328E9C-6759-43D0-CBA6-5A298289FBD8}"/>
              </a:ext>
            </a:extLst>
          </p:cNvPr>
          <p:cNvSpPr>
            <a:spLocks noGrp="1"/>
          </p:cNvSpPr>
          <p:nvPr>
            <p:ph type="sldNum" sz="quarter" idx="12"/>
          </p:nvPr>
        </p:nvSpPr>
        <p:spPr/>
        <p:txBody>
          <a:bodyPr/>
          <a:lstStyle/>
          <a:p>
            <a:fld id="{915046F3-A181-4E86-90FC-9F7F42032E9C}" type="slidenum">
              <a:rPr lang="en-GB" smtClean="0"/>
              <a:pPr/>
              <a:t>‹#›</a:t>
            </a:fld>
            <a:endParaRPr lang="en-GB"/>
          </a:p>
        </p:txBody>
      </p:sp>
      <p:sp>
        <p:nvSpPr>
          <p:cNvPr id="6" name="Text Placeholder 7">
            <a:extLst>
              <a:ext uri="{FF2B5EF4-FFF2-40B4-BE49-F238E27FC236}">
                <a16:creationId xmlns:a16="http://schemas.microsoft.com/office/drawing/2014/main" id="{219F5D35-1CC0-F95A-3A86-F0B77EFE63E0}"/>
              </a:ext>
            </a:extLst>
          </p:cNvPr>
          <p:cNvSpPr>
            <a:spLocks noGrp="1"/>
          </p:cNvSpPr>
          <p:nvPr>
            <p:ph type="body" sz="quarter" idx="14"/>
          </p:nvPr>
        </p:nvSpPr>
        <p:spPr>
          <a:xfrm>
            <a:off x="9033101" y="278129"/>
            <a:ext cx="2714400" cy="5922646"/>
          </a:xfrm>
        </p:spPr>
        <p:txBody>
          <a:bodyPr/>
          <a:lstStyle>
            <a:lvl1pPr marL="359892" indent="-359892">
              <a:spcBef>
                <a:spcPts val="0"/>
              </a:spcBef>
              <a:spcAft>
                <a:spcPts val="100"/>
              </a:spcAft>
              <a:buFont typeface="+mj-lt"/>
              <a:buAutoNum type="arabicPeriod"/>
              <a:defRPr b="0">
                <a:solidFill>
                  <a:schemeClr val="tx1"/>
                </a:solidFill>
              </a:defRPr>
            </a:lvl1pPr>
            <a:lvl2pPr>
              <a:defRPr b="1">
                <a:solidFill>
                  <a:schemeClr val="tx1"/>
                </a:solidFill>
              </a:defRPr>
            </a:lvl2pPr>
            <a:lvl3pPr marL="0" indent="0">
              <a:buNone/>
              <a:defRPr>
                <a:solidFill>
                  <a:schemeClr val="tx1"/>
                </a:solidFill>
              </a:defRPr>
            </a:lvl3pPr>
            <a:lvl4pPr marL="143957" indent="-143957">
              <a:defRPr>
                <a:solidFill>
                  <a:schemeClr val="tx1"/>
                </a:solidFill>
              </a:defRPr>
            </a:lvl4pPr>
            <a:lvl5pPr marL="287914" indent="-143957">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073693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Section AbbVie Dark Blu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8FF6C-228E-834E-2D66-01AF0B3EA69B}"/>
              </a:ext>
            </a:extLst>
          </p:cNvPr>
          <p:cNvSpPr>
            <a:spLocks noGrp="1"/>
          </p:cNvSpPr>
          <p:nvPr>
            <p:ph type="title"/>
          </p:nvPr>
        </p:nvSpPr>
        <p:spPr>
          <a:xfrm>
            <a:off x="444500" y="291600"/>
            <a:ext cx="7489825" cy="2167200"/>
          </a:xfrm>
        </p:spPr>
        <p:txBody>
          <a:bodyPr/>
          <a:lstStyle>
            <a:lvl1pPr>
              <a:defRPr sz="4799" b="0">
                <a:solidFill>
                  <a:schemeClr val="bg1"/>
                </a:solidFill>
              </a:defRPr>
            </a:lvl1pPr>
          </a:lstStyle>
          <a:p>
            <a:r>
              <a:rPr lang="en-US"/>
              <a:t>Click to edit Master title style</a:t>
            </a:r>
            <a:endParaRPr lang="en-GB"/>
          </a:p>
        </p:txBody>
      </p:sp>
      <p:cxnSp>
        <p:nvCxnSpPr>
          <p:cNvPr id="12" name="Straight Connector 11" descr="Straight line inserted to organize content">
            <a:extLst>
              <a:ext uri="{FF2B5EF4-FFF2-40B4-BE49-F238E27FC236}">
                <a16:creationId xmlns:a16="http://schemas.microsoft.com/office/drawing/2014/main" id="{08BFE15C-5AAC-DC2C-3E6A-8D310CDCC8BD}"/>
              </a:ext>
            </a:extLst>
          </p:cNvPr>
          <p:cNvCxnSpPr>
            <a:cxnSpLocks/>
          </p:cNvCxnSpPr>
          <p:nvPr userDrawn="1"/>
        </p:nvCxnSpPr>
        <p:spPr>
          <a:xfrm>
            <a:off x="8627598" y="333375"/>
            <a:ext cx="0" cy="58674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Date Placeholder 2">
            <a:extLst>
              <a:ext uri="{FF2B5EF4-FFF2-40B4-BE49-F238E27FC236}">
                <a16:creationId xmlns:a16="http://schemas.microsoft.com/office/drawing/2014/main" id="{93ECB819-D4C4-5B8C-5830-C1665444F472}"/>
              </a:ext>
            </a:extLst>
          </p:cNvPr>
          <p:cNvSpPr>
            <a:spLocks noGrp="1"/>
          </p:cNvSpPr>
          <p:nvPr>
            <p:ph type="dt" sz="half" idx="10"/>
          </p:nvPr>
        </p:nvSpPr>
        <p:spPr/>
        <p:txBody>
          <a:bodyPr/>
          <a:lstStyle>
            <a:lvl1pPr>
              <a:defRPr>
                <a:solidFill>
                  <a:schemeClr val="bg1"/>
                </a:solidFill>
              </a:defRPr>
            </a:lvl1pPr>
          </a:lstStyle>
          <a:p>
            <a:endParaRPr lang="en-GB"/>
          </a:p>
        </p:txBody>
      </p:sp>
      <p:sp>
        <p:nvSpPr>
          <p:cNvPr id="4" name="Footer Placeholder 3">
            <a:extLst>
              <a:ext uri="{FF2B5EF4-FFF2-40B4-BE49-F238E27FC236}">
                <a16:creationId xmlns:a16="http://schemas.microsoft.com/office/drawing/2014/main" id="{6F4FD245-31C3-2DCE-D7DC-845AA1002293}"/>
              </a:ext>
            </a:extLst>
          </p:cNvPr>
          <p:cNvSpPr>
            <a:spLocks noGrp="1"/>
          </p:cNvSpPr>
          <p:nvPr>
            <p:ph type="ftr" sz="quarter" idx="11"/>
          </p:nvPr>
        </p:nvSpPr>
        <p:spPr/>
        <p:txBody>
          <a:bodyPr/>
          <a:lstStyle>
            <a:lvl1pPr>
              <a:defRPr>
                <a:solidFill>
                  <a:schemeClr val="bg1"/>
                </a:solidFill>
              </a:defRPr>
            </a:lvl1pPr>
          </a:lstStyle>
          <a:p>
            <a:endParaRPr lang="en-GB"/>
          </a:p>
        </p:txBody>
      </p:sp>
      <p:sp>
        <p:nvSpPr>
          <p:cNvPr id="5" name="Slide Number Placeholder 4">
            <a:extLst>
              <a:ext uri="{FF2B5EF4-FFF2-40B4-BE49-F238E27FC236}">
                <a16:creationId xmlns:a16="http://schemas.microsoft.com/office/drawing/2014/main" id="{12328E9C-6759-43D0-CBA6-5A298289FBD8}"/>
              </a:ext>
            </a:extLst>
          </p:cNvPr>
          <p:cNvSpPr>
            <a:spLocks noGrp="1"/>
          </p:cNvSpPr>
          <p:nvPr>
            <p:ph type="sldNum" sz="quarter" idx="12"/>
          </p:nvPr>
        </p:nvSpPr>
        <p:spPr/>
        <p:txBody>
          <a:bodyPr/>
          <a:lstStyle>
            <a:lvl1pPr>
              <a:defRPr>
                <a:solidFill>
                  <a:schemeClr val="bg1"/>
                </a:solidFill>
              </a:defRPr>
            </a:lvl1pPr>
          </a:lstStyle>
          <a:p>
            <a:fld id="{915046F3-A181-4E86-90FC-9F7F42032E9C}" type="slidenum">
              <a:rPr lang="en-GB" smtClean="0"/>
              <a:pPr/>
              <a:t>‹#›</a:t>
            </a:fld>
            <a:endParaRPr lang="en-GB"/>
          </a:p>
        </p:txBody>
      </p:sp>
      <p:pic>
        <p:nvPicPr>
          <p:cNvPr id="8" name="Graphic 7" descr="AbbVie logo">
            <a:extLst>
              <a:ext uri="{FF2B5EF4-FFF2-40B4-BE49-F238E27FC236}">
                <a16:creationId xmlns:a16="http://schemas.microsoft.com/office/drawing/2014/main" id="{C64DB724-5845-3A26-F88A-3A08AE15D25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44501" y="6350172"/>
            <a:ext cx="802359" cy="140480"/>
          </a:xfrm>
          <a:prstGeom prst="rect">
            <a:avLst/>
          </a:prstGeom>
        </p:spPr>
      </p:pic>
      <p:sp>
        <p:nvSpPr>
          <p:cNvPr id="6" name="Text Placeholder 7">
            <a:extLst>
              <a:ext uri="{FF2B5EF4-FFF2-40B4-BE49-F238E27FC236}">
                <a16:creationId xmlns:a16="http://schemas.microsoft.com/office/drawing/2014/main" id="{169A628D-FBF3-7A6E-452E-62D2C89FFFFE}"/>
              </a:ext>
            </a:extLst>
          </p:cNvPr>
          <p:cNvSpPr>
            <a:spLocks noGrp="1"/>
          </p:cNvSpPr>
          <p:nvPr>
            <p:ph type="body" sz="quarter" idx="14"/>
          </p:nvPr>
        </p:nvSpPr>
        <p:spPr>
          <a:xfrm>
            <a:off x="9033101" y="278129"/>
            <a:ext cx="2714400" cy="5922646"/>
          </a:xfrm>
        </p:spPr>
        <p:txBody>
          <a:bodyPr/>
          <a:lstStyle>
            <a:lvl1pPr marL="359892" indent="-359892">
              <a:spcBef>
                <a:spcPts val="0"/>
              </a:spcBef>
              <a:spcAft>
                <a:spcPts val="100"/>
              </a:spcAft>
              <a:buFont typeface="+mj-lt"/>
              <a:buAutoNum type="arabicPeriod"/>
              <a:defRPr b="0">
                <a:solidFill>
                  <a:schemeClr val="bg1"/>
                </a:solidFill>
              </a:defRPr>
            </a:lvl1pPr>
            <a:lvl2pPr>
              <a:defRPr b="1">
                <a:solidFill>
                  <a:schemeClr val="bg1"/>
                </a:solidFill>
              </a:defRPr>
            </a:lvl2pPr>
            <a:lvl3pPr marL="0" indent="0">
              <a:buNone/>
              <a:defRPr>
                <a:solidFill>
                  <a:schemeClr val="bg1"/>
                </a:solidFill>
              </a:defRPr>
            </a:lvl3pPr>
            <a:lvl4pPr marL="143957" indent="-143957">
              <a:defRPr>
                <a:solidFill>
                  <a:schemeClr val="bg1"/>
                </a:solidFill>
              </a:defRPr>
            </a:lvl4pPr>
            <a:lvl5pPr marL="287914" indent="-143957">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10215289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Section Global Dark Green">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8FF6C-228E-834E-2D66-01AF0B3EA69B}"/>
              </a:ext>
            </a:extLst>
          </p:cNvPr>
          <p:cNvSpPr>
            <a:spLocks noGrp="1"/>
          </p:cNvSpPr>
          <p:nvPr>
            <p:ph type="title"/>
          </p:nvPr>
        </p:nvSpPr>
        <p:spPr>
          <a:xfrm>
            <a:off x="444500" y="291600"/>
            <a:ext cx="7489825" cy="2167200"/>
          </a:xfrm>
        </p:spPr>
        <p:txBody>
          <a:bodyPr/>
          <a:lstStyle>
            <a:lvl1pPr>
              <a:defRPr sz="4799" b="0">
                <a:solidFill>
                  <a:schemeClr val="bg1"/>
                </a:solidFill>
              </a:defRPr>
            </a:lvl1pPr>
          </a:lstStyle>
          <a:p>
            <a:r>
              <a:rPr lang="en-US"/>
              <a:t>Click to edit Master title style</a:t>
            </a:r>
            <a:endParaRPr lang="en-GB"/>
          </a:p>
        </p:txBody>
      </p:sp>
      <p:cxnSp>
        <p:nvCxnSpPr>
          <p:cNvPr id="12" name="Straight Connector 11" descr="Straight line inserted to organize content">
            <a:extLst>
              <a:ext uri="{FF2B5EF4-FFF2-40B4-BE49-F238E27FC236}">
                <a16:creationId xmlns:a16="http://schemas.microsoft.com/office/drawing/2014/main" id="{08BFE15C-5AAC-DC2C-3E6A-8D310CDCC8BD}"/>
              </a:ext>
            </a:extLst>
          </p:cNvPr>
          <p:cNvCxnSpPr>
            <a:cxnSpLocks/>
          </p:cNvCxnSpPr>
          <p:nvPr userDrawn="1"/>
        </p:nvCxnSpPr>
        <p:spPr>
          <a:xfrm>
            <a:off x="8627598" y="333375"/>
            <a:ext cx="0" cy="58674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Date Placeholder 2">
            <a:extLst>
              <a:ext uri="{FF2B5EF4-FFF2-40B4-BE49-F238E27FC236}">
                <a16:creationId xmlns:a16="http://schemas.microsoft.com/office/drawing/2014/main" id="{93ECB819-D4C4-5B8C-5830-C1665444F472}"/>
              </a:ext>
            </a:extLst>
          </p:cNvPr>
          <p:cNvSpPr>
            <a:spLocks noGrp="1"/>
          </p:cNvSpPr>
          <p:nvPr>
            <p:ph type="dt" sz="half" idx="10"/>
          </p:nvPr>
        </p:nvSpPr>
        <p:spPr/>
        <p:txBody>
          <a:bodyPr/>
          <a:lstStyle>
            <a:lvl1pPr>
              <a:defRPr>
                <a:solidFill>
                  <a:schemeClr val="bg1"/>
                </a:solidFill>
              </a:defRPr>
            </a:lvl1pPr>
          </a:lstStyle>
          <a:p>
            <a:endParaRPr lang="en-GB"/>
          </a:p>
        </p:txBody>
      </p:sp>
      <p:sp>
        <p:nvSpPr>
          <p:cNvPr id="4" name="Footer Placeholder 3">
            <a:extLst>
              <a:ext uri="{FF2B5EF4-FFF2-40B4-BE49-F238E27FC236}">
                <a16:creationId xmlns:a16="http://schemas.microsoft.com/office/drawing/2014/main" id="{6F4FD245-31C3-2DCE-D7DC-845AA1002293}"/>
              </a:ext>
            </a:extLst>
          </p:cNvPr>
          <p:cNvSpPr>
            <a:spLocks noGrp="1"/>
          </p:cNvSpPr>
          <p:nvPr>
            <p:ph type="ftr" sz="quarter" idx="11"/>
          </p:nvPr>
        </p:nvSpPr>
        <p:spPr/>
        <p:txBody>
          <a:bodyPr/>
          <a:lstStyle>
            <a:lvl1pPr>
              <a:defRPr>
                <a:solidFill>
                  <a:schemeClr val="bg1"/>
                </a:solidFill>
              </a:defRPr>
            </a:lvl1pPr>
          </a:lstStyle>
          <a:p>
            <a:endParaRPr lang="en-GB"/>
          </a:p>
        </p:txBody>
      </p:sp>
      <p:sp>
        <p:nvSpPr>
          <p:cNvPr id="5" name="Slide Number Placeholder 4">
            <a:extLst>
              <a:ext uri="{FF2B5EF4-FFF2-40B4-BE49-F238E27FC236}">
                <a16:creationId xmlns:a16="http://schemas.microsoft.com/office/drawing/2014/main" id="{12328E9C-6759-43D0-CBA6-5A298289FBD8}"/>
              </a:ext>
            </a:extLst>
          </p:cNvPr>
          <p:cNvSpPr>
            <a:spLocks noGrp="1"/>
          </p:cNvSpPr>
          <p:nvPr>
            <p:ph type="sldNum" sz="quarter" idx="12"/>
          </p:nvPr>
        </p:nvSpPr>
        <p:spPr/>
        <p:txBody>
          <a:bodyPr/>
          <a:lstStyle>
            <a:lvl1pPr>
              <a:defRPr>
                <a:solidFill>
                  <a:schemeClr val="bg1"/>
                </a:solidFill>
              </a:defRPr>
            </a:lvl1pPr>
          </a:lstStyle>
          <a:p>
            <a:fld id="{915046F3-A181-4E86-90FC-9F7F42032E9C}" type="slidenum">
              <a:rPr lang="en-GB" smtClean="0"/>
              <a:pPr/>
              <a:t>‹#›</a:t>
            </a:fld>
            <a:endParaRPr lang="en-GB"/>
          </a:p>
        </p:txBody>
      </p:sp>
      <p:pic>
        <p:nvPicPr>
          <p:cNvPr id="8" name="Graphic 7" descr="AbbVie logo">
            <a:extLst>
              <a:ext uri="{FF2B5EF4-FFF2-40B4-BE49-F238E27FC236}">
                <a16:creationId xmlns:a16="http://schemas.microsoft.com/office/drawing/2014/main" id="{C64DB724-5845-3A26-F88A-3A08AE15D25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44501" y="6350172"/>
            <a:ext cx="802359" cy="140480"/>
          </a:xfrm>
          <a:prstGeom prst="rect">
            <a:avLst/>
          </a:prstGeom>
        </p:spPr>
      </p:pic>
      <p:sp>
        <p:nvSpPr>
          <p:cNvPr id="6" name="Text Placeholder 7">
            <a:extLst>
              <a:ext uri="{FF2B5EF4-FFF2-40B4-BE49-F238E27FC236}">
                <a16:creationId xmlns:a16="http://schemas.microsoft.com/office/drawing/2014/main" id="{173E3222-68B0-DF11-7294-074A36785FB2}"/>
              </a:ext>
            </a:extLst>
          </p:cNvPr>
          <p:cNvSpPr>
            <a:spLocks noGrp="1"/>
          </p:cNvSpPr>
          <p:nvPr>
            <p:ph type="body" sz="quarter" idx="14"/>
          </p:nvPr>
        </p:nvSpPr>
        <p:spPr>
          <a:xfrm>
            <a:off x="9033101" y="278129"/>
            <a:ext cx="2714400" cy="5922646"/>
          </a:xfrm>
        </p:spPr>
        <p:txBody>
          <a:bodyPr/>
          <a:lstStyle>
            <a:lvl1pPr marL="359892" indent="-359892">
              <a:spcBef>
                <a:spcPts val="0"/>
              </a:spcBef>
              <a:spcAft>
                <a:spcPts val="100"/>
              </a:spcAft>
              <a:buFont typeface="+mj-lt"/>
              <a:buAutoNum type="arabicPeriod"/>
              <a:defRPr b="0">
                <a:solidFill>
                  <a:schemeClr val="bg1"/>
                </a:solidFill>
              </a:defRPr>
            </a:lvl1pPr>
            <a:lvl2pPr>
              <a:defRPr b="1">
                <a:solidFill>
                  <a:schemeClr val="bg1"/>
                </a:solidFill>
              </a:defRPr>
            </a:lvl2pPr>
            <a:lvl3pPr marL="0" indent="0">
              <a:buNone/>
              <a:defRPr>
                <a:solidFill>
                  <a:schemeClr val="bg1"/>
                </a:solidFill>
              </a:defRPr>
            </a:lvl3pPr>
            <a:lvl4pPr marL="143957" indent="-143957">
              <a:defRPr>
                <a:solidFill>
                  <a:schemeClr val="bg1"/>
                </a:solidFill>
              </a:defRPr>
            </a:lvl4pPr>
            <a:lvl5pPr marL="287914" indent="-143957">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786352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Section Curious Dark Cobalt">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8FF6C-228E-834E-2D66-01AF0B3EA69B}"/>
              </a:ext>
            </a:extLst>
          </p:cNvPr>
          <p:cNvSpPr>
            <a:spLocks noGrp="1"/>
          </p:cNvSpPr>
          <p:nvPr>
            <p:ph type="title"/>
          </p:nvPr>
        </p:nvSpPr>
        <p:spPr>
          <a:xfrm>
            <a:off x="444500" y="291600"/>
            <a:ext cx="7489825" cy="2167200"/>
          </a:xfrm>
        </p:spPr>
        <p:txBody>
          <a:bodyPr/>
          <a:lstStyle>
            <a:lvl1pPr>
              <a:defRPr sz="4799" b="0">
                <a:solidFill>
                  <a:schemeClr val="bg1"/>
                </a:solidFill>
              </a:defRPr>
            </a:lvl1pPr>
          </a:lstStyle>
          <a:p>
            <a:r>
              <a:rPr lang="en-US"/>
              <a:t>Click to edit Master title style</a:t>
            </a:r>
            <a:endParaRPr lang="en-GB"/>
          </a:p>
        </p:txBody>
      </p:sp>
      <p:cxnSp>
        <p:nvCxnSpPr>
          <p:cNvPr id="12" name="Straight Connector 11" descr="Straight line inserted to organize content">
            <a:extLst>
              <a:ext uri="{FF2B5EF4-FFF2-40B4-BE49-F238E27FC236}">
                <a16:creationId xmlns:a16="http://schemas.microsoft.com/office/drawing/2014/main" id="{08BFE15C-5AAC-DC2C-3E6A-8D310CDCC8BD}"/>
              </a:ext>
            </a:extLst>
          </p:cNvPr>
          <p:cNvCxnSpPr>
            <a:cxnSpLocks/>
          </p:cNvCxnSpPr>
          <p:nvPr userDrawn="1"/>
        </p:nvCxnSpPr>
        <p:spPr>
          <a:xfrm>
            <a:off x="8627598" y="333375"/>
            <a:ext cx="0" cy="58674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Date Placeholder 2">
            <a:extLst>
              <a:ext uri="{FF2B5EF4-FFF2-40B4-BE49-F238E27FC236}">
                <a16:creationId xmlns:a16="http://schemas.microsoft.com/office/drawing/2014/main" id="{93ECB819-D4C4-5B8C-5830-C1665444F472}"/>
              </a:ext>
            </a:extLst>
          </p:cNvPr>
          <p:cNvSpPr>
            <a:spLocks noGrp="1"/>
          </p:cNvSpPr>
          <p:nvPr>
            <p:ph type="dt" sz="half" idx="10"/>
          </p:nvPr>
        </p:nvSpPr>
        <p:spPr/>
        <p:txBody>
          <a:bodyPr/>
          <a:lstStyle>
            <a:lvl1pPr>
              <a:defRPr>
                <a:solidFill>
                  <a:schemeClr val="bg1"/>
                </a:solidFill>
              </a:defRPr>
            </a:lvl1pPr>
          </a:lstStyle>
          <a:p>
            <a:endParaRPr lang="en-GB"/>
          </a:p>
        </p:txBody>
      </p:sp>
      <p:sp>
        <p:nvSpPr>
          <p:cNvPr id="4" name="Footer Placeholder 3">
            <a:extLst>
              <a:ext uri="{FF2B5EF4-FFF2-40B4-BE49-F238E27FC236}">
                <a16:creationId xmlns:a16="http://schemas.microsoft.com/office/drawing/2014/main" id="{6F4FD245-31C3-2DCE-D7DC-845AA1002293}"/>
              </a:ext>
            </a:extLst>
          </p:cNvPr>
          <p:cNvSpPr>
            <a:spLocks noGrp="1"/>
          </p:cNvSpPr>
          <p:nvPr>
            <p:ph type="ftr" sz="quarter" idx="11"/>
          </p:nvPr>
        </p:nvSpPr>
        <p:spPr/>
        <p:txBody>
          <a:bodyPr/>
          <a:lstStyle>
            <a:lvl1pPr>
              <a:defRPr>
                <a:solidFill>
                  <a:schemeClr val="bg1"/>
                </a:solidFill>
              </a:defRPr>
            </a:lvl1pPr>
          </a:lstStyle>
          <a:p>
            <a:endParaRPr lang="en-GB"/>
          </a:p>
        </p:txBody>
      </p:sp>
      <p:sp>
        <p:nvSpPr>
          <p:cNvPr id="5" name="Slide Number Placeholder 4">
            <a:extLst>
              <a:ext uri="{FF2B5EF4-FFF2-40B4-BE49-F238E27FC236}">
                <a16:creationId xmlns:a16="http://schemas.microsoft.com/office/drawing/2014/main" id="{12328E9C-6759-43D0-CBA6-5A298289FBD8}"/>
              </a:ext>
            </a:extLst>
          </p:cNvPr>
          <p:cNvSpPr>
            <a:spLocks noGrp="1"/>
          </p:cNvSpPr>
          <p:nvPr>
            <p:ph type="sldNum" sz="quarter" idx="12"/>
          </p:nvPr>
        </p:nvSpPr>
        <p:spPr/>
        <p:txBody>
          <a:bodyPr/>
          <a:lstStyle>
            <a:lvl1pPr>
              <a:defRPr>
                <a:solidFill>
                  <a:schemeClr val="bg1"/>
                </a:solidFill>
              </a:defRPr>
            </a:lvl1pPr>
          </a:lstStyle>
          <a:p>
            <a:fld id="{915046F3-A181-4E86-90FC-9F7F42032E9C}" type="slidenum">
              <a:rPr lang="en-GB" smtClean="0"/>
              <a:pPr/>
              <a:t>‹#›</a:t>
            </a:fld>
            <a:endParaRPr lang="en-GB"/>
          </a:p>
        </p:txBody>
      </p:sp>
      <p:pic>
        <p:nvPicPr>
          <p:cNvPr id="8" name="Graphic 7" descr="AbbVie logo">
            <a:extLst>
              <a:ext uri="{FF2B5EF4-FFF2-40B4-BE49-F238E27FC236}">
                <a16:creationId xmlns:a16="http://schemas.microsoft.com/office/drawing/2014/main" id="{C64DB724-5845-3A26-F88A-3A08AE15D25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44501" y="6350172"/>
            <a:ext cx="802359" cy="140480"/>
          </a:xfrm>
          <a:prstGeom prst="rect">
            <a:avLst/>
          </a:prstGeom>
        </p:spPr>
      </p:pic>
      <p:sp>
        <p:nvSpPr>
          <p:cNvPr id="6" name="Text Placeholder 7">
            <a:extLst>
              <a:ext uri="{FF2B5EF4-FFF2-40B4-BE49-F238E27FC236}">
                <a16:creationId xmlns:a16="http://schemas.microsoft.com/office/drawing/2014/main" id="{10DA7F5C-494C-A99D-E480-EACC90A0407C}"/>
              </a:ext>
            </a:extLst>
          </p:cNvPr>
          <p:cNvSpPr>
            <a:spLocks noGrp="1"/>
          </p:cNvSpPr>
          <p:nvPr>
            <p:ph type="body" sz="quarter" idx="14"/>
          </p:nvPr>
        </p:nvSpPr>
        <p:spPr>
          <a:xfrm>
            <a:off x="9033101" y="278129"/>
            <a:ext cx="2714400" cy="5922646"/>
          </a:xfrm>
        </p:spPr>
        <p:txBody>
          <a:bodyPr/>
          <a:lstStyle>
            <a:lvl1pPr marL="359892" indent="-359892">
              <a:spcBef>
                <a:spcPts val="0"/>
              </a:spcBef>
              <a:spcAft>
                <a:spcPts val="100"/>
              </a:spcAft>
              <a:buFont typeface="+mj-lt"/>
              <a:buAutoNum type="arabicPeriod"/>
              <a:defRPr b="0">
                <a:solidFill>
                  <a:schemeClr val="bg1"/>
                </a:solidFill>
              </a:defRPr>
            </a:lvl1pPr>
            <a:lvl2pPr>
              <a:defRPr b="1">
                <a:solidFill>
                  <a:schemeClr val="bg1"/>
                </a:solidFill>
              </a:defRPr>
            </a:lvl2pPr>
            <a:lvl3pPr marL="0" indent="0">
              <a:buNone/>
              <a:defRPr>
                <a:solidFill>
                  <a:schemeClr val="bg1"/>
                </a:solidFill>
              </a:defRPr>
            </a:lvl3pPr>
            <a:lvl4pPr marL="143957" indent="-143957">
              <a:defRPr>
                <a:solidFill>
                  <a:schemeClr val="bg1"/>
                </a:solidFill>
              </a:defRPr>
            </a:lvl4pPr>
            <a:lvl5pPr marL="287914" indent="-143957">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65835378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Section Remarkable Dark Red">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8FF6C-228E-834E-2D66-01AF0B3EA69B}"/>
              </a:ext>
            </a:extLst>
          </p:cNvPr>
          <p:cNvSpPr>
            <a:spLocks noGrp="1"/>
          </p:cNvSpPr>
          <p:nvPr>
            <p:ph type="title"/>
          </p:nvPr>
        </p:nvSpPr>
        <p:spPr>
          <a:xfrm>
            <a:off x="444500" y="291600"/>
            <a:ext cx="7489825" cy="2167200"/>
          </a:xfrm>
        </p:spPr>
        <p:txBody>
          <a:bodyPr/>
          <a:lstStyle>
            <a:lvl1pPr>
              <a:defRPr sz="4799" b="0">
                <a:solidFill>
                  <a:schemeClr val="bg1"/>
                </a:solidFill>
              </a:defRPr>
            </a:lvl1pPr>
          </a:lstStyle>
          <a:p>
            <a:r>
              <a:rPr lang="en-US"/>
              <a:t>Click to edit Master title style</a:t>
            </a:r>
            <a:endParaRPr lang="en-GB"/>
          </a:p>
        </p:txBody>
      </p:sp>
      <p:cxnSp>
        <p:nvCxnSpPr>
          <p:cNvPr id="12" name="Straight Connector 11" descr="Straight line inserted to organize content">
            <a:extLst>
              <a:ext uri="{FF2B5EF4-FFF2-40B4-BE49-F238E27FC236}">
                <a16:creationId xmlns:a16="http://schemas.microsoft.com/office/drawing/2014/main" id="{08BFE15C-5AAC-DC2C-3E6A-8D310CDCC8BD}"/>
              </a:ext>
            </a:extLst>
          </p:cNvPr>
          <p:cNvCxnSpPr>
            <a:cxnSpLocks/>
          </p:cNvCxnSpPr>
          <p:nvPr userDrawn="1"/>
        </p:nvCxnSpPr>
        <p:spPr>
          <a:xfrm>
            <a:off x="8627598" y="333375"/>
            <a:ext cx="0" cy="58674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Date Placeholder 2">
            <a:extLst>
              <a:ext uri="{FF2B5EF4-FFF2-40B4-BE49-F238E27FC236}">
                <a16:creationId xmlns:a16="http://schemas.microsoft.com/office/drawing/2014/main" id="{93ECB819-D4C4-5B8C-5830-C1665444F472}"/>
              </a:ext>
            </a:extLst>
          </p:cNvPr>
          <p:cNvSpPr>
            <a:spLocks noGrp="1"/>
          </p:cNvSpPr>
          <p:nvPr>
            <p:ph type="dt" sz="half" idx="10"/>
          </p:nvPr>
        </p:nvSpPr>
        <p:spPr/>
        <p:txBody>
          <a:bodyPr/>
          <a:lstStyle>
            <a:lvl1pPr>
              <a:defRPr>
                <a:solidFill>
                  <a:schemeClr val="bg1"/>
                </a:solidFill>
              </a:defRPr>
            </a:lvl1pPr>
          </a:lstStyle>
          <a:p>
            <a:endParaRPr lang="en-GB"/>
          </a:p>
        </p:txBody>
      </p:sp>
      <p:sp>
        <p:nvSpPr>
          <p:cNvPr id="4" name="Footer Placeholder 3">
            <a:extLst>
              <a:ext uri="{FF2B5EF4-FFF2-40B4-BE49-F238E27FC236}">
                <a16:creationId xmlns:a16="http://schemas.microsoft.com/office/drawing/2014/main" id="{6F4FD245-31C3-2DCE-D7DC-845AA1002293}"/>
              </a:ext>
            </a:extLst>
          </p:cNvPr>
          <p:cNvSpPr>
            <a:spLocks noGrp="1"/>
          </p:cNvSpPr>
          <p:nvPr>
            <p:ph type="ftr" sz="quarter" idx="11"/>
          </p:nvPr>
        </p:nvSpPr>
        <p:spPr/>
        <p:txBody>
          <a:bodyPr/>
          <a:lstStyle>
            <a:lvl1pPr>
              <a:defRPr>
                <a:solidFill>
                  <a:schemeClr val="bg1"/>
                </a:solidFill>
              </a:defRPr>
            </a:lvl1pPr>
          </a:lstStyle>
          <a:p>
            <a:endParaRPr lang="en-GB"/>
          </a:p>
        </p:txBody>
      </p:sp>
      <p:sp>
        <p:nvSpPr>
          <p:cNvPr id="5" name="Slide Number Placeholder 4">
            <a:extLst>
              <a:ext uri="{FF2B5EF4-FFF2-40B4-BE49-F238E27FC236}">
                <a16:creationId xmlns:a16="http://schemas.microsoft.com/office/drawing/2014/main" id="{12328E9C-6759-43D0-CBA6-5A298289FBD8}"/>
              </a:ext>
            </a:extLst>
          </p:cNvPr>
          <p:cNvSpPr>
            <a:spLocks noGrp="1"/>
          </p:cNvSpPr>
          <p:nvPr>
            <p:ph type="sldNum" sz="quarter" idx="12"/>
          </p:nvPr>
        </p:nvSpPr>
        <p:spPr/>
        <p:txBody>
          <a:bodyPr/>
          <a:lstStyle>
            <a:lvl1pPr>
              <a:defRPr>
                <a:solidFill>
                  <a:schemeClr val="bg1"/>
                </a:solidFill>
              </a:defRPr>
            </a:lvl1pPr>
          </a:lstStyle>
          <a:p>
            <a:fld id="{915046F3-A181-4E86-90FC-9F7F42032E9C}" type="slidenum">
              <a:rPr lang="en-GB" smtClean="0"/>
              <a:pPr/>
              <a:t>‹#›</a:t>
            </a:fld>
            <a:endParaRPr lang="en-GB"/>
          </a:p>
        </p:txBody>
      </p:sp>
      <p:pic>
        <p:nvPicPr>
          <p:cNvPr id="8" name="Graphic 7" descr="AbbVie logo">
            <a:extLst>
              <a:ext uri="{FF2B5EF4-FFF2-40B4-BE49-F238E27FC236}">
                <a16:creationId xmlns:a16="http://schemas.microsoft.com/office/drawing/2014/main" id="{C64DB724-5845-3A26-F88A-3A08AE15D25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44501" y="6350172"/>
            <a:ext cx="802359" cy="140480"/>
          </a:xfrm>
          <a:prstGeom prst="rect">
            <a:avLst/>
          </a:prstGeom>
        </p:spPr>
      </p:pic>
      <p:sp>
        <p:nvSpPr>
          <p:cNvPr id="6" name="Text Placeholder 7">
            <a:extLst>
              <a:ext uri="{FF2B5EF4-FFF2-40B4-BE49-F238E27FC236}">
                <a16:creationId xmlns:a16="http://schemas.microsoft.com/office/drawing/2014/main" id="{EAA241DB-BA01-05C6-E78D-428C91298D1F}"/>
              </a:ext>
            </a:extLst>
          </p:cNvPr>
          <p:cNvSpPr>
            <a:spLocks noGrp="1"/>
          </p:cNvSpPr>
          <p:nvPr>
            <p:ph type="body" sz="quarter" idx="14"/>
          </p:nvPr>
        </p:nvSpPr>
        <p:spPr>
          <a:xfrm>
            <a:off x="9033101" y="278129"/>
            <a:ext cx="2714400" cy="5922646"/>
          </a:xfrm>
        </p:spPr>
        <p:txBody>
          <a:bodyPr/>
          <a:lstStyle>
            <a:lvl1pPr marL="359892" indent="-359892">
              <a:spcBef>
                <a:spcPts val="0"/>
              </a:spcBef>
              <a:spcAft>
                <a:spcPts val="100"/>
              </a:spcAft>
              <a:buFont typeface="+mj-lt"/>
              <a:buAutoNum type="arabicPeriod"/>
              <a:defRPr b="0">
                <a:solidFill>
                  <a:schemeClr val="bg1"/>
                </a:solidFill>
              </a:defRPr>
            </a:lvl1pPr>
            <a:lvl2pPr>
              <a:defRPr b="1">
                <a:solidFill>
                  <a:schemeClr val="bg1"/>
                </a:solidFill>
              </a:defRPr>
            </a:lvl2pPr>
            <a:lvl3pPr marL="0" indent="0">
              <a:buNone/>
              <a:defRPr>
                <a:solidFill>
                  <a:schemeClr val="bg1"/>
                </a:solidFill>
              </a:defRPr>
            </a:lvl3pPr>
            <a:lvl4pPr marL="143957" indent="-143957">
              <a:defRPr>
                <a:solidFill>
                  <a:schemeClr val="bg1"/>
                </a:solidFill>
              </a:defRPr>
            </a:lvl4pPr>
            <a:lvl5pPr marL="287914" indent="-143957">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3991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AbbVie Light Blue">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8AB35-594F-7FE8-7664-CA0A685625F9}"/>
              </a:ext>
            </a:extLst>
          </p:cNvPr>
          <p:cNvSpPr>
            <a:spLocks noGrp="1"/>
          </p:cNvSpPr>
          <p:nvPr>
            <p:ph type="ctrTitle"/>
          </p:nvPr>
        </p:nvSpPr>
        <p:spPr>
          <a:xfrm>
            <a:off x="444500" y="330202"/>
            <a:ext cx="6534151" cy="2167573"/>
          </a:xfrm>
        </p:spPr>
        <p:txBody>
          <a:bodyPr anchor="t" anchorCtr="0"/>
          <a:lstStyle>
            <a:lvl1pPr algn="l">
              <a:lnSpc>
                <a:spcPct val="80000"/>
              </a:lnSpc>
              <a:defRPr sz="4799"/>
            </a:lvl1pPr>
          </a:lstStyle>
          <a:p>
            <a:r>
              <a:rPr lang="en-US"/>
              <a:t>Click to edit Master title style</a:t>
            </a:r>
            <a:endParaRPr lang="en-GB"/>
          </a:p>
        </p:txBody>
      </p:sp>
      <p:sp>
        <p:nvSpPr>
          <p:cNvPr id="3" name="Subtitle 2">
            <a:extLst>
              <a:ext uri="{FF2B5EF4-FFF2-40B4-BE49-F238E27FC236}">
                <a16:creationId xmlns:a16="http://schemas.microsoft.com/office/drawing/2014/main" id="{E875955E-7657-A23C-D5E5-F93E746AAB75}"/>
              </a:ext>
            </a:extLst>
          </p:cNvPr>
          <p:cNvSpPr>
            <a:spLocks noGrp="1"/>
          </p:cNvSpPr>
          <p:nvPr>
            <p:ph type="subTitle" idx="1"/>
          </p:nvPr>
        </p:nvSpPr>
        <p:spPr>
          <a:xfrm>
            <a:off x="444500" y="2978785"/>
            <a:ext cx="6534151" cy="1655762"/>
          </a:xfrm>
        </p:spPr>
        <p:txBody>
          <a:bodyPr/>
          <a:lstStyle>
            <a:lvl1pPr marL="0" indent="0" algn="l">
              <a:lnSpc>
                <a:spcPct val="85000"/>
              </a:lnSpc>
              <a:spcBef>
                <a:spcPts val="1799"/>
              </a:spcBef>
              <a:buNone/>
              <a:defRPr sz="1799" b="0"/>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9832C0B-AF54-ECC4-F11C-DEEBC02F2D0F}"/>
              </a:ext>
            </a:extLst>
          </p:cNvPr>
          <p:cNvSpPr>
            <a:spLocks noGrp="1"/>
          </p:cNvSpPr>
          <p:nvPr>
            <p:ph type="dt" sz="half" idx="10"/>
          </p:nvPr>
        </p:nvSpPr>
        <p:spPr>
          <a:xfrm>
            <a:off x="2380332" y="6362065"/>
            <a:ext cx="1734468" cy="180000"/>
          </a:xfrm>
        </p:spPr>
        <p:txBody>
          <a:bodyPr/>
          <a:lstStyle/>
          <a:p>
            <a:endParaRPr lang="en-GB"/>
          </a:p>
        </p:txBody>
      </p:sp>
      <p:sp>
        <p:nvSpPr>
          <p:cNvPr id="5" name="Footer Placeholder 4">
            <a:extLst>
              <a:ext uri="{FF2B5EF4-FFF2-40B4-BE49-F238E27FC236}">
                <a16:creationId xmlns:a16="http://schemas.microsoft.com/office/drawing/2014/main" id="{4FAD4014-22E6-E28C-4626-19C7F9BBDAAF}"/>
              </a:ext>
            </a:extLst>
          </p:cNvPr>
          <p:cNvSpPr>
            <a:spLocks noGrp="1"/>
          </p:cNvSpPr>
          <p:nvPr>
            <p:ph type="ftr" sz="quarter" idx="11"/>
          </p:nvPr>
        </p:nvSpPr>
        <p:spPr>
          <a:xfrm>
            <a:off x="4259263" y="6362065"/>
            <a:ext cx="7083423" cy="180000"/>
          </a:xfrm>
        </p:spPr>
        <p:txBody>
          <a:bodyPr/>
          <a:lstStyle/>
          <a:p>
            <a:endParaRPr lang="en-GB"/>
          </a:p>
        </p:txBody>
      </p:sp>
      <p:sp>
        <p:nvSpPr>
          <p:cNvPr id="6" name="Slide Number Placeholder 5">
            <a:extLst>
              <a:ext uri="{FF2B5EF4-FFF2-40B4-BE49-F238E27FC236}">
                <a16:creationId xmlns:a16="http://schemas.microsoft.com/office/drawing/2014/main" id="{4E8E98ED-032A-5A3C-CF5E-7C156431CF7A}"/>
              </a:ext>
            </a:extLst>
          </p:cNvPr>
          <p:cNvSpPr>
            <a:spLocks noGrp="1"/>
          </p:cNvSpPr>
          <p:nvPr>
            <p:ph type="sldNum" sz="quarter" idx="12"/>
          </p:nvPr>
        </p:nvSpPr>
        <p:spPr>
          <a:xfrm>
            <a:off x="11342686" y="6362065"/>
            <a:ext cx="404813" cy="180000"/>
          </a:xfrm>
        </p:spPr>
        <p:txBody>
          <a:bodyPr/>
          <a:lstStyle/>
          <a:p>
            <a:fld id="{915046F3-A181-4E86-90FC-9F7F42032E9C}" type="slidenum">
              <a:rPr lang="en-GB" smtClean="0"/>
              <a:t>‹#›</a:t>
            </a:fld>
            <a:endParaRPr lang="en-GB"/>
          </a:p>
        </p:txBody>
      </p:sp>
    </p:spTree>
    <p:extLst>
      <p:ext uri="{BB962C8B-B14F-4D97-AF65-F5344CB8AC3E}">
        <p14:creationId xmlns:p14="http://schemas.microsoft.com/office/powerpoint/2010/main" val="399418757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Section Purposeful Dark Purple">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8FF6C-228E-834E-2D66-01AF0B3EA69B}"/>
              </a:ext>
            </a:extLst>
          </p:cNvPr>
          <p:cNvSpPr>
            <a:spLocks noGrp="1"/>
          </p:cNvSpPr>
          <p:nvPr>
            <p:ph type="title"/>
          </p:nvPr>
        </p:nvSpPr>
        <p:spPr>
          <a:xfrm>
            <a:off x="444500" y="291600"/>
            <a:ext cx="7489825" cy="2167200"/>
          </a:xfrm>
        </p:spPr>
        <p:txBody>
          <a:bodyPr/>
          <a:lstStyle>
            <a:lvl1pPr>
              <a:defRPr sz="4799" b="0">
                <a:solidFill>
                  <a:schemeClr val="bg1"/>
                </a:solidFill>
              </a:defRPr>
            </a:lvl1pPr>
          </a:lstStyle>
          <a:p>
            <a:r>
              <a:rPr lang="en-US"/>
              <a:t>Click to edit Master title style</a:t>
            </a:r>
            <a:endParaRPr lang="en-GB"/>
          </a:p>
        </p:txBody>
      </p:sp>
      <p:cxnSp>
        <p:nvCxnSpPr>
          <p:cNvPr id="12" name="Straight Connector 11" descr="Straight line inserted to organize content">
            <a:extLst>
              <a:ext uri="{FF2B5EF4-FFF2-40B4-BE49-F238E27FC236}">
                <a16:creationId xmlns:a16="http://schemas.microsoft.com/office/drawing/2014/main" id="{08BFE15C-5AAC-DC2C-3E6A-8D310CDCC8BD}"/>
              </a:ext>
            </a:extLst>
          </p:cNvPr>
          <p:cNvCxnSpPr>
            <a:cxnSpLocks/>
          </p:cNvCxnSpPr>
          <p:nvPr userDrawn="1"/>
        </p:nvCxnSpPr>
        <p:spPr>
          <a:xfrm>
            <a:off x="8627598" y="333375"/>
            <a:ext cx="0" cy="58674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Date Placeholder 2">
            <a:extLst>
              <a:ext uri="{FF2B5EF4-FFF2-40B4-BE49-F238E27FC236}">
                <a16:creationId xmlns:a16="http://schemas.microsoft.com/office/drawing/2014/main" id="{93ECB819-D4C4-5B8C-5830-C1665444F472}"/>
              </a:ext>
            </a:extLst>
          </p:cNvPr>
          <p:cNvSpPr>
            <a:spLocks noGrp="1"/>
          </p:cNvSpPr>
          <p:nvPr>
            <p:ph type="dt" sz="half" idx="10"/>
          </p:nvPr>
        </p:nvSpPr>
        <p:spPr/>
        <p:txBody>
          <a:bodyPr/>
          <a:lstStyle>
            <a:lvl1pPr>
              <a:defRPr>
                <a:solidFill>
                  <a:schemeClr val="bg1"/>
                </a:solidFill>
              </a:defRPr>
            </a:lvl1pPr>
          </a:lstStyle>
          <a:p>
            <a:endParaRPr lang="en-GB"/>
          </a:p>
        </p:txBody>
      </p:sp>
      <p:sp>
        <p:nvSpPr>
          <p:cNvPr id="4" name="Footer Placeholder 3">
            <a:extLst>
              <a:ext uri="{FF2B5EF4-FFF2-40B4-BE49-F238E27FC236}">
                <a16:creationId xmlns:a16="http://schemas.microsoft.com/office/drawing/2014/main" id="{6F4FD245-31C3-2DCE-D7DC-845AA1002293}"/>
              </a:ext>
            </a:extLst>
          </p:cNvPr>
          <p:cNvSpPr>
            <a:spLocks noGrp="1"/>
          </p:cNvSpPr>
          <p:nvPr>
            <p:ph type="ftr" sz="quarter" idx="11"/>
          </p:nvPr>
        </p:nvSpPr>
        <p:spPr/>
        <p:txBody>
          <a:bodyPr/>
          <a:lstStyle>
            <a:lvl1pPr>
              <a:defRPr>
                <a:solidFill>
                  <a:schemeClr val="bg1"/>
                </a:solidFill>
              </a:defRPr>
            </a:lvl1pPr>
          </a:lstStyle>
          <a:p>
            <a:endParaRPr lang="en-GB"/>
          </a:p>
        </p:txBody>
      </p:sp>
      <p:sp>
        <p:nvSpPr>
          <p:cNvPr id="5" name="Slide Number Placeholder 4">
            <a:extLst>
              <a:ext uri="{FF2B5EF4-FFF2-40B4-BE49-F238E27FC236}">
                <a16:creationId xmlns:a16="http://schemas.microsoft.com/office/drawing/2014/main" id="{12328E9C-6759-43D0-CBA6-5A298289FBD8}"/>
              </a:ext>
            </a:extLst>
          </p:cNvPr>
          <p:cNvSpPr>
            <a:spLocks noGrp="1"/>
          </p:cNvSpPr>
          <p:nvPr>
            <p:ph type="sldNum" sz="quarter" idx="12"/>
          </p:nvPr>
        </p:nvSpPr>
        <p:spPr/>
        <p:txBody>
          <a:bodyPr/>
          <a:lstStyle>
            <a:lvl1pPr>
              <a:defRPr>
                <a:solidFill>
                  <a:schemeClr val="bg1"/>
                </a:solidFill>
              </a:defRPr>
            </a:lvl1pPr>
          </a:lstStyle>
          <a:p>
            <a:fld id="{915046F3-A181-4E86-90FC-9F7F42032E9C}" type="slidenum">
              <a:rPr lang="en-GB" smtClean="0"/>
              <a:pPr/>
              <a:t>‹#›</a:t>
            </a:fld>
            <a:endParaRPr lang="en-GB"/>
          </a:p>
        </p:txBody>
      </p:sp>
      <p:pic>
        <p:nvPicPr>
          <p:cNvPr id="8" name="Graphic 7" descr="AbbVie logo">
            <a:extLst>
              <a:ext uri="{FF2B5EF4-FFF2-40B4-BE49-F238E27FC236}">
                <a16:creationId xmlns:a16="http://schemas.microsoft.com/office/drawing/2014/main" id="{C64DB724-5845-3A26-F88A-3A08AE15D25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44501" y="6350172"/>
            <a:ext cx="802359" cy="140480"/>
          </a:xfrm>
          <a:prstGeom prst="rect">
            <a:avLst/>
          </a:prstGeom>
        </p:spPr>
      </p:pic>
      <p:sp>
        <p:nvSpPr>
          <p:cNvPr id="6" name="Text Placeholder 7">
            <a:extLst>
              <a:ext uri="{FF2B5EF4-FFF2-40B4-BE49-F238E27FC236}">
                <a16:creationId xmlns:a16="http://schemas.microsoft.com/office/drawing/2014/main" id="{6CF488E3-31A0-CCDE-A9DB-C5C2B6C37F1C}"/>
              </a:ext>
            </a:extLst>
          </p:cNvPr>
          <p:cNvSpPr>
            <a:spLocks noGrp="1"/>
          </p:cNvSpPr>
          <p:nvPr>
            <p:ph type="body" sz="quarter" idx="14"/>
          </p:nvPr>
        </p:nvSpPr>
        <p:spPr>
          <a:xfrm>
            <a:off x="9033101" y="278129"/>
            <a:ext cx="2714400" cy="5922646"/>
          </a:xfrm>
        </p:spPr>
        <p:txBody>
          <a:bodyPr/>
          <a:lstStyle>
            <a:lvl1pPr marL="359892" indent="-359892">
              <a:spcBef>
                <a:spcPts val="0"/>
              </a:spcBef>
              <a:spcAft>
                <a:spcPts val="100"/>
              </a:spcAft>
              <a:buFont typeface="+mj-lt"/>
              <a:buAutoNum type="arabicPeriod"/>
              <a:defRPr b="0">
                <a:solidFill>
                  <a:schemeClr val="bg1"/>
                </a:solidFill>
              </a:defRPr>
            </a:lvl1pPr>
            <a:lvl2pPr>
              <a:defRPr b="1">
                <a:solidFill>
                  <a:schemeClr val="bg1"/>
                </a:solidFill>
              </a:defRPr>
            </a:lvl2pPr>
            <a:lvl3pPr marL="0" indent="0">
              <a:buNone/>
              <a:defRPr>
                <a:solidFill>
                  <a:schemeClr val="bg1"/>
                </a:solidFill>
              </a:defRPr>
            </a:lvl3pPr>
            <a:lvl4pPr marL="143957" indent="-143957">
              <a:defRPr>
                <a:solidFill>
                  <a:schemeClr val="bg1"/>
                </a:solidFill>
              </a:defRPr>
            </a:lvl4pPr>
            <a:lvl5pPr marL="287914" indent="-143957">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12765671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ection Global Light Green">
    <p:bg>
      <p:bgPr>
        <a:solidFill>
          <a:srgbClr val="45AB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8FF6C-228E-834E-2D66-01AF0B3EA69B}"/>
              </a:ext>
            </a:extLst>
          </p:cNvPr>
          <p:cNvSpPr>
            <a:spLocks noGrp="1"/>
          </p:cNvSpPr>
          <p:nvPr>
            <p:ph type="title"/>
          </p:nvPr>
        </p:nvSpPr>
        <p:spPr>
          <a:xfrm>
            <a:off x="444500" y="292125"/>
            <a:ext cx="7489825" cy="2167200"/>
          </a:xfrm>
        </p:spPr>
        <p:txBody>
          <a:bodyPr/>
          <a:lstStyle>
            <a:lvl1pPr>
              <a:defRPr sz="4799" b="0"/>
            </a:lvl1pPr>
          </a:lstStyle>
          <a:p>
            <a:r>
              <a:rPr lang="en-US"/>
              <a:t>Click to edit Master title style</a:t>
            </a:r>
            <a:endParaRPr lang="en-GB"/>
          </a:p>
        </p:txBody>
      </p:sp>
      <p:cxnSp>
        <p:nvCxnSpPr>
          <p:cNvPr id="12" name="Straight Connector 11" descr="Straight line inserted to organize content">
            <a:extLst>
              <a:ext uri="{FF2B5EF4-FFF2-40B4-BE49-F238E27FC236}">
                <a16:creationId xmlns:a16="http://schemas.microsoft.com/office/drawing/2014/main" id="{08BFE15C-5AAC-DC2C-3E6A-8D310CDCC8BD}"/>
              </a:ext>
            </a:extLst>
          </p:cNvPr>
          <p:cNvCxnSpPr>
            <a:cxnSpLocks/>
          </p:cNvCxnSpPr>
          <p:nvPr userDrawn="1"/>
        </p:nvCxnSpPr>
        <p:spPr>
          <a:xfrm>
            <a:off x="8627598" y="333375"/>
            <a:ext cx="0" cy="58674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Date Placeholder 2">
            <a:extLst>
              <a:ext uri="{FF2B5EF4-FFF2-40B4-BE49-F238E27FC236}">
                <a16:creationId xmlns:a16="http://schemas.microsoft.com/office/drawing/2014/main" id="{93ECB819-D4C4-5B8C-5830-C1665444F472}"/>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6F4FD245-31C3-2DCE-D7DC-845AA100229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2328E9C-6759-43D0-CBA6-5A298289FBD8}"/>
              </a:ext>
            </a:extLst>
          </p:cNvPr>
          <p:cNvSpPr>
            <a:spLocks noGrp="1"/>
          </p:cNvSpPr>
          <p:nvPr>
            <p:ph type="sldNum" sz="quarter" idx="12"/>
          </p:nvPr>
        </p:nvSpPr>
        <p:spPr/>
        <p:txBody>
          <a:bodyPr/>
          <a:lstStyle/>
          <a:p>
            <a:fld id="{915046F3-A181-4E86-90FC-9F7F42032E9C}" type="slidenum">
              <a:rPr lang="en-GB" smtClean="0"/>
              <a:pPr/>
              <a:t>‹#›</a:t>
            </a:fld>
            <a:endParaRPr lang="en-GB"/>
          </a:p>
        </p:txBody>
      </p:sp>
      <p:sp>
        <p:nvSpPr>
          <p:cNvPr id="6" name="Text Placeholder 7">
            <a:extLst>
              <a:ext uri="{FF2B5EF4-FFF2-40B4-BE49-F238E27FC236}">
                <a16:creationId xmlns:a16="http://schemas.microsoft.com/office/drawing/2014/main" id="{2ABAA08A-900D-DA0C-4EAA-C437BDE8CDD7}"/>
              </a:ext>
            </a:extLst>
          </p:cNvPr>
          <p:cNvSpPr>
            <a:spLocks noGrp="1"/>
          </p:cNvSpPr>
          <p:nvPr>
            <p:ph type="body" sz="quarter" idx="14"/>
          </p:nvPr>
        </p:nvSpPr>
        <p:spPr>
          <a:xfrm>
            <a:off x="9033101" y="278129"/>
            <a:ext cx="2714400" cy="5922646"/>
          </a:xfrm>
        </p:spPr>
        <p:txBody>
          <a:bodyPr/>
          <a:lstStyle>
            <a:lvl1pPr marL="359892" indent="-359892">
              <a:spcBef>
                <a:spcPts val="0"/>
              </a:spcBef>
              <a:spcAft>
                <a:spcPts val="100"/>
              </a:spcAft>
              <a:buFont typeface="+mj-lt"/>
              <a:buAutoNum type="arabicPeriod"/>
              <a:defRPr b="0">
                <a:solidFill>
                  <a:schemeClr val="tx1"/>
                </a:solidFill>
              </a:defRPr>
            </a:lvl1pPr>
            <a:lvl2pPr>
              <a:defRPr b="1">
                <a:solidFill>
                  <a:schemeClr val="tx1"/>
                </a:solidFill>
              </a:defRPr>
            </a:lvl2pPr>
            <a:lvl3pPr marL="0" indent="0">
              <a:buNone/>
              <a:defRPr>
                <a:solidFill>
                  <a:schemeClr val="tx1"/>
                </a:solidFill>
              </a:defRPr>
            </a:lvl3pPr>
            <a:lvl4pPr marL="143957" indent="-143957">
              <a:defRPr>
                <a:solidFill>
                  <a:schemeClr val="tx1"/>
                </a:solidFill>
              </a:defRPr>
            </a:lvl4pPr>
            <a:lvl5pPr marL="287914" indent="-143957">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57601034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ection Curious Light Cobalt">
    <p:bg>
      <p:bgPr>
        <a:solidFill>
          <a:schemeClr val="accent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8FF6C-228E-834E-2D66-01AF0B3EA69B}"/>
              </a:ext>
            </a:extLst>
          </p:cNvPr>
          <p:cNvSpPr>
            <a:spLocks noGrp="1"/>
          </p:cNvSpPr>
          <p:nvPr>
            <p:ph type="title"/>
          </p:nvPr>
        </p:nvSpPr>
        <p:spPr>
          <a:xfrm>
            <a:off x="444500" y="292125"/>
            <a:ext cx="7489825" cy="2167200"/>
          </a:xfrm>
        </p:spPr>
        <p:txBody>
          <a:bodyPr/>
          <a:lstStyle>
            <a:lvl1pPr>
              <a:defRPr sz="4799" b="0"/>
            </a:lvl1pPr>
          </a:lstStyle>
          <a:p>
            <a:r>
              <a:rPr lang="en-US"/>
              <a:t>Click to edit Master title style</a:t>
            </a:r>
            <a:endParaRPr lang="en-GB"/>
          </a:p>
        </p:txBody>
      </p:sp>
      <p:cxnSp>
        <p:nvCxnSpPr>
          <p:cNvPr id="12" name="Straight Connector 11" descr="Straight line inserted to organize content">
            <a:extLst>
              <a:ext uri="{FF2B5EF4-FFF2-40B4-BE49-F238E27FC236}">
                <a16:creationId xmlns:a16="http://schemas.microsoft.com/office/drawing/2014/main" id="{08BFE15C-5AAC-DC2C-3E6A-8D310CDCC8BD}"/>
              </a:ext>
            </a:extLst>
          </p:cNvPr>
          <p:cNvCxnSpPr>
            <a:cxnSpLocks/>
          </p:cNvCxnSpPr>
          <p:nvPr userDrawn="1"/>
        </p:nvCxnSpPr>
        <p:spPr>
          <a:xfrm>
            <a:off x="8627598" y="333375"/>
            <a:ext cx="0" cy="58674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Date Placeholder 2">
            <a:extLst>
              <a:ext uri="{FF2B5EF4-FFF2-40B4-BE49-F238E27FC236}">
                <a16:creationId xmlns:a16="http://schemas.microsoft.com/office/drawing/2014/main" id="{93ECB819-D4C4-5B8C-5830-C1665444F472}"/>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6F4FD245-31C3-2DCE-D7DC-845AA100229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2328E9C-6759-43D0-CBA6-5A298289FBD8}"/>
              </a:ext>
            </a:extLst>
          </p:cNvPr>
          <p:cNvSpPr>
            <a:spLocks noGrp="1"/>
          </p:cNvSpPr>
          <p:nvPr>
            <p:ph type="sldNum" sz="quarter" idx="12"/>
          </p:nvPr>
        </p:nvSpPr>
        <p:spPr/>
        <p:txBody>
          <a:bodyPr/>
          <a:lstStyle/>
          <a:p>
            <a:fld id="{915046F3-A181-4E86-90FC-9F7F42032E9C}" type="slidenum">
              <a:rPr lang="en-GB" smtClean="0"/>
              <a:pPr/>
              <a:t>‹#›</a:t>
            </a:fld>
            <a:endParaRPr lang="en-GB"/>
          </a:p>
        </p:txBody>
      </p:sp>
      <p:sp>
        <p:nvSpPr>
          <p:cNvPr id="6" name="Text Placeholder 7">
            <a:extLst>
              <a:ext uri="{FF2B5EF4-FFF2-40B4-BE49-F238E27FC236}">
                <a16:creationId xmlns:a16="http://schemas.microsoft.com/office/drawing/2014/main" id="{4C624CEF-08BB-E073-344D-763346E15865}"/>
              </a:ext>
            </a:extLst>
          </p:cNvPr>
          <p:cNvSpPr>
            <a:spLocks noGrp="1"/>
          </p:cNvSpPr>
          <p:nvPr>
            <p:ph type="body" sz="quarter" idx="14"/>
          </p:nvPr>
        </p:nvSpPr>
        <p:spPr>
          <a:xfrm>
            <a:off x="9033101" y="278129"/>
            <a:ext cx="2714400" cy="5922646"/>
          </a:xfrm>
        </p:spPr>
        <p:txBody>
          <a:bodyPr/>
          <a:lstStyle>
            <a:lvl1pPr marL="359892" indent="-359892">
              <a:spcBef>
                <a:spcPts val="0"/>
              </a:spcBef>
              <a:spcAft>
                <a:spcPts val="100"/>
              </a:spcAft>
              <a:buFont typeface="+mj-lt"/>
              <a:buAutoNum type="arabicPeriod"/>
              <a:defRPr b="0">
                <a:solidFill>
                  <a:schemeClr val="tx1"/>
                </a:solidFill>
              </a:defRPr>
            </a:lvl1pPr>
            <a:lvl2pPr>
              <a:defRPr b="1">
                <a:solidFill>
                  <a:schemeClr val="tx1"/>
                </a:solidFill>
              </a:defRPr>
            </a:lvl2pPr>
            <a:lvl3pPr marL="0" indent="0">
              <a:buNone/>
              <a:defRPr>
                <a:solidFill>
                  <a:schemeClr val="tx1"/>
                </a:solidFill>
              </a:defRPr>
            </a:lvl3pPr>
            <a:lvl4pPr marL="143957" indent="-143957">
              <a:defRPr>
                <a:solidFill>
                  <a:schemeClr val="tx1"/>
                </a:solidFill>
              </a:defRPr>
            </a:lvl4pPr>
            <a:lvl5pPr marL="287914" indent="-143957">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1462754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ection Remarkable Light Red">
    <p:bg>
      <p:bgPr>
        <a:solidFill>
          <a:srgbClr val="F7634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8FF6C-228E-834E-2D66-01AF0B3EA69B}"/>
              </a:ext>
            </a:extLst>
          </p:cNvPr>
          <p:cNvSpPr>
            <a:spLocks noGrp="1"/>
          </p:cNvSpPr>
          <p:nvPr>
            <p:ph type="title"/>
          </p:nvPr>
        </p:nvSpPr>
        <p:spPr>
          <a:xfrm>
            <a:off x="444500" y="292125"/>
            <a:ext cx="7489825" cy="2167200"/>
          </a:xfrm>
        </p:spPr>
        <p:txBody>
          <a:bodyPr/>
          <a:lstStyle>
            <a:lvl1pPr>
              <a:defRPr sz="4799" b="0"/>
            </a:lvl1pPr>
          </a:lstStyle>
          <a:p>
            <a:r>
              <a:rPr lang="en-US"/>
              <a:t>Click to edit Master title style</a:t>
            </a:r>
            <a:endParaRPr lang="en-GB"/>
          </a:p>
        </p:txBody>
      </p:sp>
      <p:cxnSp>
        <p:nvCxnSpPr>
          <p:cNvPr id="12" name="Straight Connector 11" descr="Straight line inserted to organize content">
            <a:extLst>
              <a:ext uri="{FF2B5EF4-FFF2-40B4-BE49-F238E27FC236}">
                <a16:creationId xmlns:a16="http://schemas.microsoft.com/office/drawing/2014/main" id="{08BFE15C-5AAC-DC2C-3E6A-8D310CDCC8BD}"/>
              </a:ext>
            </a:extLst>
          </p:cNvPr>
          <p:cNvCxnSpPr>
            <a:cxnSpLocks/>
          </p:cNvCxnSpPr>
          <p:nvPr userDrawn="1"/>
        </p:nvCxnSpPr>
        <p:spPr>
          <a:xfrm>
            <a:off x="8627598" y="333375"/>
            <a:ext cx="0" cy="58674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Date Placeholder 2">
            <a:extLst>
              <a:ext uri="{FF2B5EF4-FFF2-40B4-BE49-F238E27FC236}">
                <a16:creationId xmlns:a16="http://schemas.microsoft.com/office/drawing/2014/main" id="{93ECB819-D4C4-5B8C-5830-C1665444F472}"/>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6F4FD245-31C3-2DCE-D7DC-845AA100229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2328E9C-6759-43D0-CBA6-5A298289FBD8}"/>
              </a:ext>
            </a:extLst>
          </p:cNvPr>
          <p:cNvSpPr>
            <a:spLocks noGrp="1"/>
          </p:cNvSpPr>
          <p:nvPr>
            <p:ph type="sldNum" sz="quarter" idx="12"/>
          </p:nvPr>
        </p:nvSpPr>
        <p:spPr/>
        <p:txBody>
          <a:bodyPr/>
          <a:lstStyle/>
          <a:p>
            <a:fld id="{915046F3-A181-4E86-90FC-9F7F42032E9C}" type="slidenum">
              <a:rPr lang="en-GB" smtClean="0"/>
              <a:pPr/>
              <a:t>‹#›</a:t>
            </a:fld>
            <a:endParaRPr lang="en-GB"/>
          </a:p>
        </p:txBody>
      </p:sp>
      <p:sp>
        <p:nvSpPr>
          <p:cNvPr id="6" name="Text Placeholder 7">
            <a:extLst>
              <a:ext uri="{FF2B5EF4-FFF2-40B4-BE49-F238E27FC236}">
                <a16:creationId xmlns:a16="http://schemas.microsoft.com/office/drawing/2014/main" id="{C8B9B1B3-9BC0-9E86-3D26-1F82E635DC76}"/>
              </a:ext>
            </a:extLst>
          </p:cNvPr>
          <p:cNvSpPr>
            <a:spLocks noGrp="1"/>
          </p:cNvSpPr>
          <p:nvPr>
            <p:ph type="body" sz="quarter" idx="14"/>
          </p:nvPr>
        </p:nvSpPr>
        <p:spPr>
          <a:xfrm>
            <a:off x="9033101" y="278129"/>
            <a:ext cx="2714400" cy="5922646"/>
          </a:xfrm>
        </p:spPr>
        <p:txBody>
          <a:bodyPr/>
          <a:lstStyle>
            <a:lvl1pPr marL="359892" indent="-359892">
              <a:spcBef>
                <a:spcPts val="0"/>
              </a:spcBef>
              <a:spcAft>
                <a:spcPts val="100"/>
              </a:spcAft>
              <a:buFont typeface="+mj-lt"/>
              <a:buAutoNum type="arabicPeriod"/>
              <a:defRPr b="0">
                <a:solidFill>
                  <a:schemeClr val="tx1"/>
                </a:solidFill>
              </a:defRPr>
            </a:lvl1pPr>
            <a:lvl2pPr>
              <a:defRPr b="1">
                <a:solidFill>
                  <a:schemeClr val="tx1"/>
                </a:solidFill>
              </a:defRPr>
            </a:lvl2pPr>
            <a:lvl3pPr marL="0" indent="0">
              <a:buNone/>
              <a:defRPr>
                <a:solidFill>
                  <a:schemeClr val="tx1"/>
                </a:solidFill>
              </a:defRPr>
            </a:lvl3pPr>
            <a:lvl4pPr marL="143957" indent="-143957">
              <a:defRPr>
                <a:solidFill>
                  <a:schemeClr val="tx1"/>
                </a:solidFill>
              </a:defRPr>
            </a:lvl4pPr>
            <a:lvl5pPr marL="287914" indent="-143957">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52025636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ection Purposeful Light Purple">
    <p:bg>
      <p:bgPr>
        <a:solidFill>
          <a:srgbClr val="A86BDE"/>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8FF6C-228E-834E-2D66-01AF0B3EA69B}"/>
              </a:ext>
            </a:extLst>
          </p:cNvPr>
          <p:cNvSpPr>
            <a:spLocks noGrp="1"/>
          </p:cNvSpPr>
          <p:nvPr>
            <p:ph type="title"/>
          </p:nvPr>
        </p:nvSpPr>
        <p:spPr>
          <a:xfrm>
            <a:off x="444500" y="292125"/>
            <a:ext cx="7489825" cy="2167200"/>
          </a:xfrm>
        </p:spPr>
        <p:txBody>
          <a:bodyPr/>
          <a:lstStyle>
            <a:lvl1pPr>
              <a:defRPr sz="4799" b="0"/>
            </a:lvl1pPr>
          </a:lstStyle>
          <a:p>
            <a:r>
              <a:rPr lang="en-US"/>
              <a:t>Click to edit Master title style</a:t>
            </a:r>
            <a:endParaRPr lang="en-GB"/>
          </a:p>
        </p:txBody>
      </p:sp>
      <p:cxnSp>
        <p:nvCxnSpPr>
          <p:cNvPr id="12" name="Straight Connector 11" descr="Straight line inserted to organize content">
            <a:extLst>
              <a:ext uri="{FF2B5EF4-FFF2-40B4-BE49-F238E27FC236}">
                <a16:creationId xmlns:a16="http://schemas.microsoft.com/office/drawing/2014/main" id="{08BFE15C-5AAC-DC2C-3E6A-8D310CDCC8BD}"/>
              </a:ext>
            </a:extLst>
          </p:cNvPr>
          <p:cNvCxnSpPr>
            <a:cxnSpLocks/>
          </p:cNvCxnSpPr>
          <p:nvPr userDrawn="1"/>
        </p:nvCxnSpPr>
        <p:spPr>
          <a:xfrm>
            <a:off x="8627598" y="333375"/>
            <a:ext cx="0" cy="58674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Date Placeholder 2">
            <a:extLst>
              <a:ext uri="{FF2B5EF4-FFF2-40B4-BE49-F238E27FC236}">
                <a16:creationId xmlns:a16="http://schemas.microsoft.com/office/drawing/2014/main" id="{93ECB819-D4C4-5B8C-5830-C1665444F472}"/>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6F4FD245-31C3-2DCE-D7DC-845AA100229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2328E9C-6759-43D0-CBA6-5A298289FBD8}"/>
              </a:ext>
            </a:extLst>
          </p:cNvPr>
          <p:cNvSpPr>
            <a:spLocks noGrp="1"/>
          </p:cNvSpPr>
          <p:nvPr>
            <p:ph type="sldNum" sz="quarter" idx="12"/>
          </p:nvPr>
        </p:nvSpPr>
        <p:spPr/>
        <p:txBody>
          <a:bodyPr/>
          <a:lstStyle/>
          <a:p>
            <a:fld id="{915046F3-A181-4E86-90FC-9F7F42032E9C}" type="slidenum">
              <a:rPr lang="en-GB" smtClean="0"/>
              <a:pPr/>
              <a:t>‹#›</a:t>
            </a:fld>
            <a:endParaRPr lang="en-GB"/>
          </a:p>
        </p:txBody>
      </p:sp>
      <p:sp>
        <p:nvSpPr>
          <p:cNvPr id="6" name="Text Placeholder 7">
            <a:extLst>
              <a:ext uri="{FF2B5EF4-FFF2-40B4-BE49-F238E27FC236}">
                <a16:creationId xmlns:a16="http://schemas.microsoft.com/office/drawing/2014/main" id="{AA242348-5BDA-AB82-0458-7BF229E9E84F}"/>
              </a:ext>
            </a:extLst>
          </p:cNvPr>
          <p:cNvSpPr>
            <a:spLocks noGrp="1"/>
          </p:cNvSpPr>
          <p:nvPr>
            <p:ph type="body" sz="quarter" idx="14"/>
          </p:nvPr>
        </p:nvSpPr>
        <p:spPr>
          <a:xfrm>
            <a:off x="9033101" y="278129"/>
            <a:ext cx="2714400" cy="5922646"/>
          </a:xfrm>
        </p:spPr>
        <p:txBody>
          <a:bodyPr/>
          <a:lstStyle>
            <a:lvl1pPr marL="359892" indent="-359892">
              <a:spcBef>
                <a:spcPts val="0"/>
              </a:spcBef>
              <a:spcAft>
                <a:spcPts val="100"/>
              </a:spcAft>
              <a:buFont typeface="+mj-lt"/>
              <a:buAutoNum type="arabicPeriod"/>
              <a:defRPr b="0">
                <a:solidFill>
                  <a:schemeClr val="tx1"/>
                </a:solidFill>
              </a:defRPr>
            </a:lvl1pPr>
            <a:lvl2pPr>
              <a:defRPr b="1">
                <a:solidFill>
                  <a:schemeClr val="tx1"/>
                </a:solidFill>
              </a:defRPr>
            </a:lvl2pPr>
            <a:lvl3pPr marL="0" indent="0">
              <a:buNone/>
              <a:defRPr>
                <a:solidFill>
                  <a:schemeClr val="tx1"/>
                </a:solidFill>
              </a:defRPr>
            </a:lvl3pPr>
            <a:lvl4pPr marL="143957" indent="-143957">
              <a:defRPr>
                <a:solidFill>
                  <a:schemeClr val="tx1"/>
                </a:solidFill>
              </a:defRPr>
            </a:lvl4pPr>
            <a:lvl5pPr marL="287914" indent="-143957">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4771906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Quote or Highlight White">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720A0180-1769-DEF5-1F4A-E5883CD872F4}"/>
              </a:ext>
            </a:extLst>
          </p:cNvPr>
          <p:cNvSpPr>
            <a:spLocks noGrp="1"/>
          </p:cNvSpPr>
          <p:nvPr>
            <p:ph type="body" sz="quarter" idx="13"/>
          </p:nvPr>
        </p:nvSpPr>
        <p:spPr>
          <a:xfrm>
            <a:off x="444501" y="331201"/>
            <a:ext cx="7489825" cy="5869575"/>
          </a:xfrm>
        </p:spPr>
        <p:txBody>
          <a:bodyPr/>
          <a:lstStyle>
            <a:lvl1pPr>
              <a:lnSpc>
                <a:spcPct val="80000"/>
              </a:lnSpc>
              <a:spcBef>
                <a:spcPts val="0"/>
              </a:spcBef>
              <a:defRPr sz="4799" b="0"/>
            </a:lvl1pPr>
            <a:lvl2pPr>
              <a:spcBef>
                <a:spcPts val="7198"/>
              </a:spcBef>
              <a:defRPr sz="1799"/>
            </a:lvl2pPr>
          </a:lstStyle>
          <a:p>
            <a:pPr lvl="0"/>
            <a:r>
              <a:rPr lang="en-US"/>
              <a:t>Click to edit Master text styles</a:t>
            </a:r>
          </a:p>
          <a:p>
            <a:pPr lvl="1"/>
            <a:r>
              <a:rPr lang="en-US"/>
              <a:t>Second level</a:t>
            </a:r>
          </a:p>
        </p:txBody>
      </p:sp>
      <p:sp>
        <p:nvSpPr>
          <p:cNvPr id="3" name="Date Placeholder 2">
            <a:extLst>
              <a:ext uri="{FF2B5EF4-FFF2-40B4-BE49-F238E27FC236}">
                <a16:creationId xmlns:a16="http://schemas.microsoft.com/office/drawing/2014/main" id="{0EAD26CD-4B61-797C-D38C-3DED9CDEB304}"/>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6FE97EC0-D210-9FBC-616A-AA893B07F84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EE9284A-33D9-7DB1-EAF6-F112C0CB39EA}"/>
              </a:ext>
            </a:extLst>
          </p:cNvPr>
          <p:cNvSpPr>
            <a:spLocks noGrp="1"/>
          </p:cNvSpPr>
          <p:nvPr>
            <p:ph type="sldNum" sz="quarter" idx="12"/>
          </p:nvPr>
        </p:nvSpPr>
        <p:spPr/>
        <p:txBody>
          <a:bodyPr/>
          <a:lstStyle/>
          <a:p>
            <a:fld id="{915046F3-A181-4E86-90FC-9F7F42032E9C}" type="slidenum">
              <a:rPr lang="en-GB" smtClean="0"/>
              <a:pPr/>
              <a:t>‹#›</a:t>
            </a:fld>
            <a:endParaRPr lang="en-GB"/>
          </a:p>
        </p:txBody>
      </p:sp>
    </p:spTree>
    <p:extLst>
      <p:ext uri="{BB962C8B-B14F-4D97-AF65-F5344CB8AC3E}">
        <p14:creationId xmlns:p14="http://schemas.microsoft.com/office/powerpoint/2010/main" val="116038400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Quote or Highlight AbbVie Light Blue">
    <p:bg>
      <p:bgPr>
        <a:solidFill>
          <a:schemeClr val="bg2"/>
        </a:solidFill>
        <a:effectLst/>
      </p:bgPr>
    </p:bg>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720A0180-1769-DEF5-1F4A-E5883CD872F4}"/>
              </a:ext>
            </a:extLst>
          </p:cNvPr>
          <p:cNvSpPr>
            <a:spLocks noGrp="1"/>
          </p:cNvSpPr>
          <p:nvPr>
            <p:ph type="body" sz="quarter" idx="13"/>
          </p:nvPr>
        </p:nvSpPr>
        <p:spPr>
          <a:xfrm>
            <a:off x="444501" y="331201"/>
            <a:ext cx="7489825" cy="5869575"/>
          </a:xfrm>
        </p:spPr>
        <p:txBody>
          <a:bodyPr/>
          <a:lstStyle>
            <a:lvl1pPr>
              <a:lnSpc>
                <a:spcPct val="80000"/>
              </a:lnSpc>
              <a:spcBef>
                <a:spcPts val="0"/>
              </a:spcBef>
              <a:defRPr sz="4799" b="0"/>
            </a:lvl1pPr>
            <a:lvl2pPr>
              <a:spcBef>
                <a:spcPts val="7198"/>
              </a:spcBef>
              <a:defRPr sz="1799"/>
            </a:lvl2pPr>
          </a:lstStyle>
          <a:p>
            <a:pPr lvl="0"/>
            <a:r>
              <a:rPr lang="en-US"/>
              <a:t>Click to edit Master text styles</a:t>
            </a:r>
          </a:p>
          <a:p>
            <a:pPr lvl="1"/>
            <a:r>
              <a:rPr lang="en-US"/>
              <a:t>Second level</a:t>
            </a:r>
          </a:p>
        </p:txBody>
      </p:sp>
      <p:sp>
        <p:nvSpPr>
          <p:cNvPr id="3" name="Date Placeholder 2">
            <a:extLst>
              <a:ext uri="{FF2B5EF4-FFF2-40B4-BE49-F238E27FC236}">
                <a16:creationId xmlns:a16="http://schemas.microsoft.com/office/drawing/2014/main" id="{0EAD26CD-4B61-797C-D38C-3DED9CDEB304}"/>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6FE97EC0-D210-9FBC-616A-AA893B07F84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EE9284A-33D9-7DB1-EAF6-F112C0CB39EA}"/>
              </a:ext>
            </a:extLst>
          </p:cNvPr>
          <p:cNvSpPr>
            <a:spLocks noGrp="1"/>
          </p:cNvSpPr>
          <p:nvPr>
            <p:ph type="sldNum" sz="quarter" idx="12"/>
          </p:nvPr>
        </p:nvSpPr>
        <p:spPr/>
        <p:txBody>
          <a:bodyPr/>
          <a:lstStyle/>
          <a:p>
            <a:fld id="{915046F3-A181-4E86-90FC-9F7F42032E9C}" type="slidenum">
              <a:rPr lang="en-GB" smtClean="0"/>
              <a:pPr/>
              <a:t>‹#›</a:t>
            </a:fld>
            <a:endParaRPr lang="en-GB"/>
          </a:p>
        </p:txBody>
      </p:sp>
    </p:spTree>
    <p:extLst>
      <p:ext uri="{BB962C8B-B14F-4D97-AF65-F5344CB8AC3E}">
        <p14:creationId xmlns:p14="http://schemas.microsoft.com/office/powerpoint/2010/main" val="83600166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Quote or Highlight AbbVie Medium Blue">
    <p:bg>
      <p:bgPr>
        <a:solidFill>
          <a:schemeClr val="tx2"/>
        </a:solidFill>
        <a:effectLst/>
      </p:bgPr>
    </p:bg>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720A0180-1769-DEF5-1F4A-E5883CD872F4}"/>
              </a:ext>
            </a:extLst>
          </p:cNvPr>
          <p:cNvSpPr>
            <a:spLocks noGrp="1"/>
          </p:cNvSpPr>
          <p:nvPr>
            <p:ph type="body" sz="quarter" idx="13"/>
          </p:nvPr>
        </p:nvSpPr>
        <p:spPr>
          <a:xfrm>
            <a:off x="444501" y="331201"/>
            <a:ext cx="7489825" cy="5869575"/>
          </a:xfrm>
        </p:spPr>
        <p:txBody>
          <a:bodyPr/>
          <a:lstStyle>
            <a:lvl1pPr>
              <a:lnSpc>
                <a:spcPct val="80000"/>
              </a:lnSpc>
              <a:spcBef>
                <a:spcPts val="0"/>
              </a:spcBef>
              <a:defRPr sz="4799" b="0"/>
            </a:lvl1pPr>
            <a:lvl2pPr>
              <a:spcBef>
                <a:spcPts val="7198"/>
              </a:spcBef>
              <a:defRPr sz="1799"/>
            </a:lvl2pPr>
          </a:lstStyle>
          <a:p>
            <a:pPr lvl="0"/>
            <a:r>
              <a:rPr lang="en-US"/>
              <a:t>Click to edit Master text styles</a:t>
            </a:r>
          </a:p>
          <a:p>
            <a:pPr lvl="1"/>
            <a:r>
              <a:rPr lang="en-US"/>
              <a:t>Second level</a:t>
            </a:r>
          </a:p>
        </p:txBody>
      </p:sp>
      <p:sp>
        <p:nvSpPr>
          <p:cNvPr id="3" name="Date Placeholder 2">
            <a:extLst>
              <a:ext uri="{FF2B5EF4-FFF2-40B4-BE49-F238E27FC236}">
                <a16:creationId xmlns:a16="http://schemas.microsoft.com/office/drawing/2014/main" id="{0EAD26CD-4B61-797C-D38C-3DED9CDEB304}"/>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6FE97EC0-D210-9FBC-616A-AA893B07F84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EE9284A-33D9-7DB1-EAF6-F112C0CB39EA}"/>
              </a:ext>
            </a:extLst>
          </p:cNvPr>
          <p:cNvSpPr>
            <a:spLocks noGrp="1"/>
          </p:cNvSpPr>
          <p:nvPr>
            <p:ph type="sldNum" sz="quarter" idx="12"/>
          </p:nvPr>
        </p:nvSpPr>
        <p:spPr/>
        <p:txBody>
          <a:bodyPr/>
          <a:lstStyle/>
          <a:p>
            <a:fld id="{915046F3-A181-4E86-90FC-9F7F42032E9C}" type="slidenum">
              <a:rPr lang="en-GB" smtClean="0"/>
              <a:pPr/>
              <a:t>‹#›</a:t>
            </a:fld>
            <a:endParaRPr lang="en-GB"/>
          </a:p>
        </p:txBody>
      </p:sp>
    </p:spTree>
    <p:extLst>
      <p:ext uri="{BB962C8B-B14F-4D97-AF65-F5344CB8AC3E}">
        <p14:creationId xmlns:p14="http://schemas.microsoft.com/office/powerpoint/2010/main" val="345020468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Quote or Highlight AbbVie Dark Blue">
    <p:bg>
      <p:bgPr>
        <a:solidFill>
          <a:schemeClr val="tx1"/>
        </a:solidFill>
        <a:effectLst/>
      </p:bgPr>
    </p:bg>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720A0180-1769-DEF5-1F4A-E5883CD872F4}"/>
              </a:ext>
            </a:extLst>
          </p:cNvPr>
          <p:cNvSpPr>
            <a:spLocks noGrp="1"/>
          </p:cNvSpPr>
          <p:nvPr>
            <p:ph type="body" sz="quarter" idx="13"/>
          </p:nvPr>
        </p:nvSpPr>
        <p:spPr>
          <a:xfrm>
            <a:off x="444501" y="331201"/>
            <a:ext cx="7489825" cy="5869575"/>
          </a:xfrm>
        </p:spPr>
        <p:txBody>
          <a:bodyPr/>
          <a:lstStyle>
            <a:lvl1pPr>
              <a:lnSpc>
                <a:spcPct val="80000"/>
              </a:lnSpc>
              <a:spcBef>
                <a:spcPts val="0"/>
              </a:spcBef>
              <a:defRPr sz="4799" b="0">
                <a:solidFill>
                  <a:schemeClr val="bg1"/>
                </a:solidFill>
              </a:defRPr>
            </a:lvl1pPr>
            <a:lvl2pPr>
              <a:spcBef>
                <a:spcPts val="7198"/>
              </a:spcBef>
              <a:defRPr sz="1799">
                <a:solidFill>
                  <a:schemeClr val="bg1"/>
                </a:solidFill>
              </a:defRPr>
            </a:lvl2pPr>
          </a:lstStyle>
          <a:p>
            <a:pPr lvl="0"/>
            <a:r>
              <a:rPr lang="en-US"/>
              <a:t>Click to edit Master text styles</a:t>
            </a:r>
          </a:p>
          <a:p>
            <a:pPr lvl="1"/>
            <a:r>
              <a:rPr lang="en-US"/>
              <a:t>Second level</a:t>
            </a:r>
          </a:p>
        </p:txBody>
      </p:sp>
      <p:sp>
        <p:nvSpPr>
          <p:cNvPr id="3" name="Date Placeholder 2">
            <a:extLst>
              <a:ext uri="{FF2B5EF4-FFF2-40B4-BE49-F238E27FC236}">
                <a16:creationId xmlns:a16="http://schemas.microsoft.com/office/drawing/2014/main" id="{0EAD26CD-4B61-797C-D38C-3DED9CDEB304}"/>
              </a:ext>
            </a:extLst>
          </p:cNvPr>
          <p:cNvSpPr>
            <a:spLocks noGrp="1"/>
          </p:cNvSpPr>
          <p:nvPr>
            <p:ph type="dt" sz="half" idx="10"/>
          </p:nvPr>
        </p:nvSpPr>
        <p:spPr/>
        <p:txBody>
          <a:bodyPr/>
          <a:lstStyle>
            <a:lvl1pPr>
              <a:defRPr>
                <a:solidFill>
                  <a:schemeClr val="bg1"/>
                </a:solidFill>
              </a:defRPr>
            </a:lvl1pPr>
          </a:lstStyle>
          <a:p>
            <a:endParaRPr lang="en-GB"/>
          </a:p>
        </p:txBody>
      </p:sp>
      <p:sp>
        <p:nvSpPr>
          <p:cNvPr id="4" name="Footer Placeholder 3">
            <a:extLst>
              <a:ext uri="{FF2B5EF4-FFF2-40B4-BE49-F238E27FC236}">
                <a16:creationId xmlns:a16="http://schemas.microsoft.com/office/drawing/2014/main" id="{6FE97EC0-D210-9FBC-616A-AA893B07F846}"/>
              </a:ext>
            </a:extLst>
          </p:cNvPr>
          <p:cNvSpPr>
            <a:spLocks noGrp="1"/>
          </p:cNvSpPr>
          <p:nvPr>
            <p:ph type="ftr" sz="quarter" idx="11"/>
          </p:nvPr>
        </p:nvSpPr>
        <p:spPr/>
        <p:txBody>
          <a:bodyPr/>
          <a:lstStyle>
            <a:lvl1pPr>
              <a:defRPr>
                <a:solidFill>
                  <a:schemeClr val="bg1"/>
                </a:solidFill>
              </a:defRPr>
            </a:lvl1pPr>
          </a:lstStyle>
          <a:p>
            <a:endParaRPr lang="en-GB"/>
          </a:p>
        </p:txBody>
      </p:sp>
      <p:sp>
        <p:nvSpPr>
          <p:cNvPr id="5" name="Slide Number Placeholder 4">
            <a:extLst>
              <a:ext uri="{FF2B5EF4-FFF2-40B4-BE49-F238E27FC236}">
                <a16:creationId xmlns:a16="http://schemas.microsoft.com/office/drawing/2014/main" id="{9EE9284A-33D9-7DB1-EAF6-F112C0CB39EA}"/>
              </a:ext>
            </a:extLst>
          </p:cNvPr>
          <p:cNvSpPr>
            <a:spLocks noGrp="1"/>
          </p:cNvSpPr>
          <p:nvPr>
            <p:ph type="sldNum" sz="quarter" idx="12"/>
          </p:nvPr>
        </p:nvSpPr>
        <p:spPr/>
        <p:txBody>
          <a:bodyPr/>
          <a:lstStyle>
            <a:lvl1pPr>
              <a:defRPr>
                <a:solidFill>
                  <a:schemeClr val="bg1"/>
                </a:solidFill>
              </a:defRPr>
            </a:lvl1pPr>
          </a:lstStyle>
          <a:p>
            <a:fld id="{915046F3-A181-4E86-90FC-9F7F42032E9C}" type="slidenum">
              <a:rPr lang="en-GB" smtClean="0"/>
              <a:pPr/>
              <a:t>‹#›</a:t>
            </a:fld>
            <a:endParaRPr lang="en-GB"/>
          </a:p>
        </p:txBody>
      </p:sp>
      <p:pic>
        <p:nvPicPr>
          <p:cNvPr id="6" name="Graphic 5" descr="AbbVie logo">
            <a:extLst>
              <a:ext uri="{FF2B5EF4-FFF2-40B4-BE49-F238E27FC236}">
                <a16:creationId xmlns:a16="http://schemas.microsoft.com/office/drawing/2014/main" id="{2A41438C-3940-2866-F7EF-0A1044C527E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44501" y="6350172"/>
            <a:ext cx="802359" cy="140480"/>
          </a:xfrm>
          <a:prstGeom prst="rect">
            <a:avLst/>
          </a:prstGeom>
        </p:spPr>
      </p:pic>
    </p:spTree>
    <p:extLst>
      <p:ext uri="{BB962C8B-B14F-4D97-AF65-F5344CB8AC3E}">
        <p14:creationId xmlns:p14="http://schemas.microsoft.com/office/powerpoint/2010/main" val="17654125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Quote or Highlight Global Light Green">
    <p:bg>
      <p:bgPr>
        <a:solidFill>
          <a:schemeClr val="accent5"/>
        </a:solidFill>
        <a:effectLst/>
      </p:bgPr>
    </p:bg>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720A0180-1769-DEF5-1F4A-E5883CD872F4}"/>
              </a:ext>
            </a:extLst>
          </p:cNvPr>
          <p:cNvSpPr>
            <a:spLocks noGrp="1"/>
          </p:cNvSpPr>
          <p:nvPr>
            <p:ph type="body" sz="quarter" idx="13"/>
          </p:nvPr>
        </p:nvSpPr>
        <p:spPr>
          <a:xfrm>
            <a:off x="444501" y="331201"/>
            <a:ext cx="7489825" cy="5869575"/>
          </a:xfrm>
        </p:spPr>
        <p:txBody>
          <a:bodyPr/>
          <a:lstStyle>
            <a:lvl1pPr>
              <a:lnSpc>
                <a:spcPct val="80000"/>
              </a:lnSpc>
              <a:spcBef>
                <a:spcPts val="0"/>
              </a:spcBef>
              <a:defRPr sz="4799" b="0"/>
            </a:lvl1pPr>
            <a:lvl2pPr>
              <a:spcBef>
                <a:spcPts val="7198"/>
              </a:spcBef>
              <a:defRPr sz="1799"/>
            </a:lvl2pPr>
          </a:lstStyle>
          <a:p>
            <a:pPr lvl="0"/>
            <a:r>
              <a:rPr lang="en-US"/>
              <a:t>Click to edit Master text styles</a:t>
            </a:r>
          </a:p>
          <a:p>
            <a:pPr lvl="1"/>
            <a:r>
              <a:rPr lang="en-US"/>
              <a:t>Second level</a:t>
            </a:r>
          </a:p>
        </p:txBody>
      </p:sp>
      <p:sp>
        <p:nvSpPr>
          <p:cNvPr id="3" name="Date Placeholder 2">
            <a:extLst>
              <a:ext uri="{FF2B5EF4-FFF2-40B4-BE49-F238E27FC236}">
                <a16:creationId xmlns:a16="http://schemas.microsoft.com/office/drawing/2014/main" id="{0EAD26CD-4B61-797C-D38C-3DED9CDEB304}"/>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6FE97EC0-D210-9FBC-616A-AA893B07F84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EE9284A-33D9-7DB1-EAF6-F112C0CB39EA}"/>
              </a:ext>
            </a:extLst>
          </p:cNvPr>
          <p:cNvSpPr>
            <a:spLocks noGrp="1"/>
          </p:cNvSpPr>
          <p:nvPr>
            <p:ph type="sldNum" sz="quarter" idx="12"/>
          </p:nvPr>
        </p:nvSpPr>
        <p:spPr/>
        <p:txBody>
          <a:bodyPr/>
          <a:lstStyle/>
          <a:p>
            <a:fld id="{915046F3-A181-4E86-90FC-9F7F42032E9C}" type="slidenum">
              <a:rPr lang="en-GB" smtClean="0"/>
              <a:pPr/>
              <a:t>‹#›</a:t>
            </a:fld>
            <a:endParaRPr lang="en-GB"/>
          </a:p>
        </p:txBody>
      </p:sp>
    </p:spTree>
    <p:extLst>
      <p:ext uri="{BB962C8B-B14F-4D97-AF65-F5344CB8AC3E}">
        <p14:creationId xmlns:p14="http://schemas.microsoft.com/office/powerpoint/2010/main" val="1743437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AbbVie Medium Blue">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8AB35-594F-7FE8-7664-CA0A685625F9}"/>
              </a:ext>
            </a:extLst>
          </p:cNvPr>
          <p:cNvSpPr>
            <a:spLocks noGrp="1"/>
          </p:cNvSpPr>
          <p:nvPr>
            <p:ph type="ctrTitle"/>
          </p:nvPr>
        </p:nvSpPr>
        <p:spPr>
          <a:xfrm>
            <a:off x="444500" y="330202"/>
            <a:ext cx="6534151" cy="2167573"/>
          </a:xfrm>
        </p:spPr>
        <p:txBody>
          <a:bodyPr anchor="t" anchorCtr="0"/>
          <a:lstStyle>
            <a:lvl1pPr algn="l">
              <a:lnSpc>
                <a:spcPct val="80000"/>
              </a:lnSpc>
              <a:defRPr sz="4799"/>
            </a:lvl1pPr>
          </a:lstStyle>
          <a:p>
            <a:r>
              <a:rPr lang="en-US"/>
              <a:t>Click to edit Master title style</a:t>
            </a:r>
            <a:endParaRPr lang="en-GB"/>
          </a:p>
        </p:txBody>
      </p:sp>
      <p:sp>
        <p:nvSpPr>
          <p:cNvPr id="3" name="Subtitle 2">
            <a:extLst>
              <a:ext uri="{FF2B5EF4-FFF2-40B4-BE49-F238E27FC236}">
                <a16:creationId xmlns:a16="http://schemas.microsoft.com/office/drawing/2014/main" id="{E875955E-7657-A23C-D5E5-F93E746AAB75}"/>
              </a:ext>
            </a:extLst>
          </p:cNvPr>
          <p:cNvSpPr>
            <a:spLocks noGrp="1"/>
          </p:cNvSpPr>
          <p:nvPr>
            <p:ph type="subTitle" idx="1"/>
          </p:nvPr>
        </p:nvSpPr>
        <p:spPr>
          <a:xfrm>
            <a:off x="444500" y="2978785"/>
            <a:ext cx="6534151" cy="1655762"/>
          </a:xfrm>
        </p:spPr>
        <p:txBody>
          <a:bodyPr/>
          <a:lstStyle>
            <a:lvl1pPr marL="0" indent="0" algn="l">
              <a:lnSpc>
                <a:spcPct val="85000"/>
              </a:lnSpc>
              <a:spcBef>
                <a:spcPts val="1799"/>
              </a:spcBef>
              <a:buNone/>
              <a:defRPr sz="1799" b="0"/>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9832C0B-AF54-ECC4-F11C-DEEBC02F2D0F}"/>
              </a:ext>
            </a:extLst>
          </p:cNvPr>
          <p:cNvSpPr>
            <a:spLocks noGrp="1"/>
          </p:cNvSpPr>
          <p:nvPr>
            <p:ph type="dt" sz="half" idx="10"/>
          </p:nvPr>
        </p:nvSpPr>
        <p:spPr>
          <a:xfrm>
            <a:off x="2380332" y="6362065"/>
            <a:ext cx="1734468" cy="180000"/>
          </a:xfrm>
        </p:spPr>
        <p:txBody>
          <a:bodyPr/>
          <a:lstStyle/>
          <a:p>
            <a:endParaRPr lang="en-GB"/>
          </a:p>
        </p:txBody>
      </p:sp>
      <p:sp>
        <p:nvSpPr>
          <p:cNvPr id="5" name="Footer Placeholder 4">
            <a:extLst>
              <a:ext uri="{FF2B5EF4-FFF2-40B4-BE49-F238E27FC236}">
                <a16:creationId xmlns:a16="http://schemas.microsoft.com/office/drawing/2014/main" id="{4FAD4014-22E6-E28C-4626-19C7F9BBDAAF}"/>
              </a:ext>
            </a:extLst>
          </p:cNvPr>
          <p:cNvSpPr>
            <a:spLocks noGrp="1"/>
          </p:cNvSpPr>
          <p:nvPr>
            <p:ph type="ftr" sz="quarter" idx="11"/>
          </p:nvPr>
        </p:nvSpPr>
        <p:spPr>
          <a:xfrm>
            <a:off x="4259263" y="6362065"/>
            <a:ext cx="7083423" cy="180000"/>
          </a:xfrm>
        </p:spPr>
        <p:txBody>
          <a:bodyPr/>
          <a:lstStyle/>
          <a:p>
            <a:endParaRPr lang="en-GB"/>
          </a:p>
        </p:txBody>
      </p:sp>
      <p:sp>
        <p:nvSpPr>
          <p:cNvPr id="6" name="Slide Number Placeholder 5">
            <a:extLst>
              <a:ext uri="{FF2B5EF4-FFF2-40B4-BE49-F238E27FC236}">
                <a16:creationId xmlns:a16="http://schemas.microsoft.com/office/drawing/2014/main" id="{4E8E98ED-032A-5A3C-CF5E-7C156431CF7A}"/>
              </a:ext>
            </a:extLst>
          </p:cNvPr>
          <p:cNvSpPr>
            <a:spLocks noGrp="1"/>
          </p:cNvSpPr>
          <p:nvPr>
            <p:ph type="sldNum" sz="quarter" idx="12"/>
          </p:nvPr>
        </p:nvSpPr>
        <p:spPr>
          <a:xfrm>
            <a:off x="11342686" y="6362065"/>
            <a:ext cx="404813" cy="180000"/>
          </a:xfrm>
        </p:spPr>
        <p:txBody>
          <a:bodyPr/>
          <a:lstStyle/>
          <a:p>
            <a:fld id="{915046F3-A181-4E86-90FC-9F7F42032E9C}" type="slidenum">
              <a:rPr lang="en-GB" smtClean="0"/>
              <a:t>‹#›</a:t>
            </a:fld>
            <a:endParaRPr lang="en-GB"/>
          </a:p>
        </p:txBody>
      </p:sp>
    </p:spTree>
    <p:extLst>
      <p:ext uri="{BB962C8B-B14F-4D97-AF65-F5344CB8AC3E}">
        <p14:creationId xmlns:p14="http://schemas.microsoft.com/office/powerpoint/2010/main" val="1436012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Quote or Highlight Curious Light Cobalt">
    <p:bg>
      <p:bgPr>
        <a:solidFill>
          <a:schemeClr val="accent6"/>
        </a:solidFill>
        <a:effectLst/>
      </p:bgPr>
    </p:bg>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720A0180-1769-DEF5-1F4A-E5883CD872F4}"/>
              </a:ext>
            </a:extLst>
          </p:cNvPr>
          <p:cNvSpPr>
            <a:spLocks noGrp="1"/>
          </p:cNvSpPr>
          <p:nvPr>
            <p:ph type="body" sz="quarter" idx="13"/>
          </p:nvPr>
        </p:nvSpPr>
        <p:spPr>
          <a:xfrm>
            <a:off x="444501" y="331201"/>
            <a:ext cx="7489825" cy="5869575"/>
          </a:xfrm>
        </p:spPr>
        <p:txBody>
          <a:bodyPr/>
          <a:lstStyle>
            <a:lvl1pPr>
              <a:lnSpc>
                <a:spcPct val="80000"/>
              </a:lnSpc>
              <a:spcBef>
                <a:spcPts val="0"/>
              </a:spcBef>
              <a:defRPr sz="4799" b="0"/>
            </a:lvl1pPr>
            <a:lvl2pPr>
              <a:spcBef>
                <a:spcPts val="7198"/>
              </a:spcBef>
              <a:defRPr sz="1799"/>
            </a:lvl2pPr>
          </a:lstStyle>
          <a:p>
            <a:pPr lvl="0"/>
            <a:r>
              <a:rPr lang="en-US"/>
              <a:t>Click to edit Master text styles</a:t>
            </a:r>
          </a:p>
          <a:p>
            <a:pPr lvl="1"/>
            <a:r>
              <a:rPr lang="en-US"/>
              <a:t>Second level</a:t>
            </a:r>
          </a:p>
        </p:txBody>
      </p:sp>
      <p:sp>
        <p:nvSpPr>
          <p:cNvPr id="3" name="Date Placeholder 2">
            <a:extLst>
              <a:ext uri="{FF2B5EF4-FFF2-40B4-BE49-F238E27FC236}">
                <a16:creationId xmlns:a16="http://schemas.microsoft.com/office/drawing/2014/main" id="{0EAD26CD-4B61-797C-D38C-3DED9CDEB304}"/>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6FE97EC0-D210-9FBC-616A-AA893B07F84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EE9284A-33D9-7DB1-EAF6-F112C0CB39EA}"/>
              </a:ext>
            </a:extLst>
          </p:cNvPr>
          <p:cNvSpPr>
            <a:spLocks noGrp="1"/>
          </p:cNvSpPr>
          <p:nvPr>
            <p:ph type="sldNum" sz="quarter" idx="12"/>
          </p:nvPr>
        </p:nvSpPr>
        <p:spPr/>
        <p:txBody>
          <a:bodyPr/>
          <a:lstStyle/>
          <a:p>
            <a:fld id="{915046F3-A181-4E86-90FC-9F7F42032E9C}" type="slidenum">
              <a:rPr lang="en-GB" smtClean="0"/>
              <a:pPr/>
              <a:t>‹#›</a:t>
            </a:fld>
            <a:endParaRPr lang="en-GB"/>
          </a:p>
        </p:txBody>
      </p:sp>
    </p:spTree>
    <p:extLst>
      <p:ext uri="{BB962C8B-B14F-4D97-AF65-F5344CB8AC3E}">
        <p14:creationId xmlns:p14="http://schemas.microsoft.com/office/powerpoint/2010/main" val="424266307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Quote or Highlight Remarkable Light Red">
    <p:bg>
      <p:bgPr>
        <a:solidFill>
          <a:srgbClr val="F7634F"/>
        </a:solidFill>
        <a:effectLst/>
      </p:bgPr>
    </p:bg>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720A0180-1769-DEF5-1F4A-E5883CD872F4}"/>
              </a:ext>
            </a:extLst>
          </p:cNvPr>
          <p:cNvSpPr>
            <a:spLocks noGrp="1"/>
          </p:cNvSpPr>
          <p:nvPr>
            <p:ph type="body" sz="quarter" idx="13"/>
          </p:nvPr>
        </p:nvSpPr>
        <p:spPr>
          <a:xfrm>
            <a:off x="444501" y="331201"/>
            <a:ext cx="7489825" cy="5869575"/>
          </a:xfrm>
        </p:spPr>
        <p:txBody>
          <a:bodyPr/>
          <a:lstStyle>
            <a:lvl1pPr>
              <a:lnSpc>
                <a:spcPct val="80000"/>
              </a:lnSpc>
              <a:spcBef>
                <a:spcPts val="0"/>
              </a:spcBef>
              <a:defRPr sz="4799" b="0"/>
            </a:lvl1pPr>
            <a:lvl2pPr>
              <a:spcBef>
                <a:spcPts val="7198"/>
              </a:spcBef>
              <a:defRPr sz="1799"/>
            </a:lvl2pPr>
          </a:lstStyle>
          <a:p>
            <a:pPr lvl="0"/>
            <a:r>
              <a:rPr lang="en-US"/>
              <a:t>Click to edit Master text styles</a:t>
            </a:r>
          </a:p>
          <a:p>
            <a:pPr lvl="1"/>
            <a:r>
              <a:rPr lang="en-US"/>
              <a:t>Second level</a:t>
            </a:r>
          </a:p>
        </p:txBody>
      </p:sp>
      <p:sp>
        <p:nvSpPr>
          <p:cNvPr id="3" name="Date Placeholder 2">
            <a:extLst>
              <a:ext uri="{FF2B5EF4-FFF2-40B4-BE49-F238E27FC236}">
                <a16:creationId xmlns:a16="http://schemas.microsoft.com/office/drawing/2014/main" id="{0EAD26CD-4B61-797C-D38C-3DED9CDEB304}"/>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6FE97EC0-D210-9FBC-616A-AA893B07F84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EE9284A-33D9-7DB1-EAF6-F112C0CB39EA}"/>
              </a:ext>
            </a:extLst>
          </p:cNvPr>
          <p:cNvSpPr>
            <a:spLocks noGrp="1"/>
          </p:cNvSpPr>
          <p:nvPr>
            <p:ph type="sldNum" sz="quarter" idx="12"/>
          </p:nvPr>
        </p:nvSpPr>
        <p:spPr/>
        <p:txBody>
          <a:bodyPr/>
          <a:lstStyle/>
          <a:p>
            <a:fld id="{915046F3-A181-4E86-90FC-9F7F42032E9C}" type="slidenum">
              <a:rPr lang="en-GB" smtClean="0"/>
              <a:pPr/>
              <a:t>‹#›</a:t>
            </a:fld>
            <a:endParaRPr lang="en-GB"/>
          </a:p>
        </p:txBody>
      </p:sp>
    </p:spTree>
    <p:extLst>
      <p:ext uri="{BB962C8B-B14F-4D97-AF65-F5344CB8AC3E}">
        <p14:creationId xmlns:p14="http://schemas.microsoft.com/office/powerpoint/2010/main" val="382753273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Quote or Highlight Purposeful Light Purple">
    <p:bg>
      <p:bgPr>
        <a:solidFill>
          <a:srgbClr val="A86BDE"/>
        </a:solidFill>
        <a:effectLst/>
      </p:bgPr>
    </p:bg>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720A0180-1769-DEF5-1F4A-E5883CD872F4}"/>
              </a:ext>
            </a:extLst>
          </p:cNvPr>
          <p:cNvSpPr>
            <a:spLocks noGrp="1"/>
          </p:cNvSpPr>
          <p:nvPr>
            <p:ph type="body" sz="quarter" idx="13"/>
          </p:nvPr>
        </p:nvSpPr>
        <p:spPr>
          <a:xfrm>
            <a:off x="444501" y="331201"/>
            <a:ext cx="7489825" cy="5869575"/>
          </a:xfrm>
        </p:spPr>
        <p:txBody>
          <a:bodyPr/>
          <a:lstStyle>
            <a:lvl1pPr>
              <a:lnSpc>
                <a:spcPct val="80000"/>
              </a:lnSpc>
              <a:spcBef>
                <a:spcPts val="0"/>
              </a:spcBef>
              <a:defRPr sz="4799" b="0"/>
            </a:lvl1pPr>
            <a:lvl2pPr>
              <a:spcBef>
                <a:spcPts val="7198"/>
              </a:spcBef>
              <a:defRPr sz="1799"/>
            </a:lvl2pPr>
          </a:lstStyle>
          <a:p>
            <a:pPr lvl="0"/>
            <a:r>
              <a:rPr lang="en-US"/>
              <a:t>Click to edit Master text styles</a:t>
            </a:r>
          </a:p>
          <a:p>
            <a:pPr lvl="1"/>
            <a:r>
              <a:rPr lang="en-US"/>
              <a:t>Second level</a:t>
            </a:r>
          </a:p>
        </p:txBody>
      </p:sp>
      <p:sp>
        <p:nvSpPr>
          <p:cNvPr id="3" name="Date Placeholder 2">
            <a:extLst>
              <a:ext uri="{FF2B5EF4-FFF2-40B4-BE49-F238E27FC236}">
                <a16:creationId xmlns:a16="http://schemas.microsoft.com/office/drawing/2014/main" id="{0EAD26CD-4B61-797C-D38C-3DED9CDEB304}"/>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6FE97EC0-D210-9FBC-616A-AA893B07F84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EE9284A-33D9-7DB1-EAF6-F112C0CB39EA}"/>
              </a:ext>
            </a:extLst>
          </p:cNvPr>
          <p:cNvSpPr>
            <a:spLocks noGrp="1"/>
          </p:cNvSpPr>
          <p:nvPr>
            <p:ph type="sldNum" sz="quarter" idx="12"/>
          </p:nvPr>
        </p:nvSpPr>
        <p:spPr/>
        <p:txBody>
          <a:bodyPr/>
          <a:lstStyle/>
          <a:p>
            <a:fld id="{915046F3-A181-4E86-90FC-9F7F42032E9C}" type="slidenum">
              <a:rPr lang="en-GB" smtClean="0"/>
              <a:pPr/>
              <a:t>‹#›</a:t>
            </a:fld>
            <a:endParaRPr lang="en-GB"/>
          </a:p>
        </p:txBody>
      </p:sp>
    </p:spTree>
    <p:extLst>
      <p:ext uri="{BB962C8B-B14F-4D97-AF65-F5344CB8AC3E}">
        <p14:creationId xmlns:p14="http://schemas.microsoft.com/office/powerpoint/2010/main" val="11690210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Quote or Highlight Global Dark Green">
    <p:bg>
      <p:bgPr>
        <a:solidFill>
          <a:schemeClr val="accent1"/>
        </a:solidFill>
        <a:effectLst/>
      </p:bgPr>
    </p:bg>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720A0180-1769-DEF5-1F4A-E5883CD872F4}"/>
              </a:ext>
            </a:extLst>
          </p:cNvPr>
          <p:cNvSpPr>
            <a:spLocks noGrp="1"/>
          </p:cNvSpPr>
          <p:nvPr>
            <p:ph type="body" sz="quarter" idx="13"/>
          </p:nvPr>
        </p:nvSpPr>
        <p:spPr>
          <a:xfrm>
            <a:off x="444501" y="331201"/>
            <a:ext cx="7489825" cy="5869575"/>
          </a:xfrm>
        </p:spPr>
        <p:txBody>
          <a:bodyPr/>
          <a:lstStyle>
            <a:lvl1pPr>
              <a:lnSpc>
                <a:spcPct val="80000"/>
              </a:lnSpc>
              <a:spcBef>
                <a:spcPts val="0"/>
              </a:spcBef>
              <a:defRPr sz="4799" b="0">
                <a:solidFill>
                  <a:schemeClr val="bg1"/>
                </a:solidFill>
              </a:defRPr>
            </a:lvl1pPr>
            <a:lvl2pPr>
              <a:spcBef>
                <a:spcPts val="7198"/>
              </a:spcBef>
              <a:defRPr sz="1799">
                <a:solidFill>
                  <a:schemeClr val="bg1"/>
                </a:solidFill>
              </a:defRPr>
            </a:lvl2pPr>
          </a:lstStyle>
          <a:p>
            <a:pPr lvl="0"/>
            <a:r>
              <a:rPr lang="en-US"/>
              <a:t>Click to edit Master text styles</a:t>
            </a:r>
          </a:p>
          <a:p>
            <a:pPr lvl="1"/>
            <a:r>
              <a:rPr lang="en-US"/>
              <a:t>Second level</a:t>
            </a:r>
          </a:p>
        </p:txBody>
      </p:sp>
      <p:sp>
        <p:nvSpPr>
          <p:cNvPr id="3" name="Date Placeholder 2">
            <a:extLst>
              <a:ext uri="{FF2B5EF4-FFF2-40B4-BE49-F238E27FC236}">
                <a16:creationId xmlns:a16="http://schemas.microsoft.com/office/drawing/2014/main" id="{0EAD26CD-4B61-797C-D38C-3DED9CDEB304}"/>
              </a:ext>
            </a:extLst>
          </p:cNvPr>
          <p:cNvSpPr>
            <a:spLocks noGrp="1"/>
          </p:cNvSpPr>
          <p:nvPr>
            <p:ph type="dt" sz="half" idx="10"/>
          </p:nvPr>
        </p:nvSpPr>
        <p:spPr/>
        <p:txBody>
          <a:bodyPr/>
          <a:lstStyle>
            <a:lvl1pPr>
              <a:defRPr>
                <a:solidFill>
                  <a:schemeClr val="bg1"/>
                </a:solidFill>
              </a:defRPr>
            </a:lvl1pPr>
          </a:lstStyle>
          <a:p>
            <a:endParaRPr lang="en-GB"/>
          </a:p>
        </p:txBody>
      </p:sp>
      <p:sp>
        <p:nvSpPr>
          <p:cNvPr id="4" name="Footer Placeholder 3">
            <a:extLst>
              <a:ext uri="{FF2B5EF4-FFF2-40B4-BE49-F238E27FC236}">
                <a16:creationId xmlns:a16="http://schemas.microsoft.com/office/drawing/2014/main" id="{6FE97EC0-D210-9FBC-616A-AA893B07F846}"/>
              </a:ext>
            </a:extLst>
          </p:cNvPr>
          <p:cNvSpPr>
            <a:spLocks noGrp="1"/>
          </p:cNvSpPr>
          <p:nvPr>
            <p:ph type="ftr" sz="quarter" idx="11"/>
          </p:nvPr>
        </p:nvSpPr>
        <p:spPr/>
        <p:txBody>
          <a:bodyPr/>
          <a:lstStyle>
            <a:lvl1pPr>
              <a:defRPr>
                <a:solidFill>
                  <a:schemeClr val="bg1"/>
                </a:solidFill>
              </a:defRPr>
            </a:lvl1pPr>
          </a:lstStyle>
          <a:p>
            <a:endParaRPr lang="en-GB"/>
          </a:p>
        </p:txBody>
      </p:sp>
      <p:sp>
        <p:nvSpPr>
          <p:cNvPr id="5" name="Slide Number Placeholder 4">
            <a:extLst>
              <a:ext uri="{FF2B5EF4-FFF2-40B4-BE49-F238E27FC236}">
                <a16:creationId xmlns:a16="http://schemas.microsoft.com/office/drawing/2014/main" id="{9EE9284A-33D9-7DB1-EAF6-F112C0CB39EA}"/>
              </a:ext>
            </a:extLst>
          </p:cNvPr>
          <p:cNvSpPr>
            <a:spLocks noGrp="1"/>
          </p:cNvSpPr>
          <p:nvPr>
            <p:ph type="sldNum" sz="quarter" idx="12"/>
          </p:nvPr>
        </p:nvSpPr>
        <p:spPr/>
        <p:txBody>
          <a:bodyPr/>
          <a:lstStyle>
            <a:lvl1pPr>
              <a:defRPr>
                <a:solidFill>
                  <a:schemeClr val="bg1"/>
                </a:solidFill>
              </a:defRPr>
            </a:lvl1pPr>
          </a:lstStyle>
          <a:p>
            <a:fld id="{915046F3-A181-4E86-90FC-9F7F42032E9C}" type="slidenum">
              <a:rPr lang="en-GB" smtClean="0"/>
              <a:pPr/>
              <a:t>‹#›</a:t>
            </a:fld>
            <a:endParaRPr lang="en-GB"/>
          </a:p>
        </p:txBody>
      </p:sp>
      <p:pic>
        <p:nvPicPr>
          <p:cNvPr id="6" name="Graphic 5" descr="AbbVie logo">
            <a:extLst>
              <a:ext uri="{FF2B5EF4-FFF2-40B4-BE49-F238E27FC236}">
                <a16:creationId xmlns:a16="http://schemas.microsoft.com/office/drawing/2014/main" id="{2A41438C-3940-2866-F7EF-0A1044C527E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44501" y="6350172"/>
            <a:ext cx="802359" cy="140480"/>
          </a:xfrm>
          <a:prstGeom prst="rect">
            <a:avLst/>
          </a:prstGeom>
        </p:spPr>
      </p:pic>
    </p:spTree>
    <p:extLst>
      <p:ext uri="{BB962C8B-B14F-4D97-AF65-F5344CB8AC3E}">
        <p14:creationId xmlns:p14="http://schemas.microsoft.com/office/powerpoint/2010/main" val="35063051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Quote or Highlight Curious Dark Cobalt">
    <p:bg>
      <p:bgPr>
        <a:solidFill>
          <a:schemeClr val="accent2"/>
        </a:solidFill>
        <a:effectLst/>
      </p:bgPr>
    </p:bg>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720A0180-1769-DEF5-1F4A-E5883CD872F4}"/>
              </a:ext>
            </a:extLst>
          </p:cNvPr>
          <p:cNvSpPr>
            <a:spLocks noGrp="1"/>
          </p:cNvSpPr>
          <p:nvPr>
            <p:ph type="body" sz="quarter" idx="13"/>
          </p:nvPr>
        </p:nvSpPr>
        <p:spPr>
          <a:xfrm>
            <a:off x="444501" y="331201"/>
            <a:ext cx="7489825" cy="5869575"/>
          </a:xfrm>
        </p:spPr>
        <p:txBody>
          <a:bodyPr/>
          <a:lstStyle>
            <a:lvl1pPr>
              <a:lnSpc>
                <a:spcPct val="80000"/>
              </a:lnSpc>
              <a:spcBef>
                <a:spcPts val="0"/>
              </a:spcBef>
              <a:defRPr sz="4799" b="0">
                <a:solidFill>
                  <a:schemeClr val="bg1"/>
                </a:solidFill>
              </a:defRPr>
            </a:lvl1pPr>
            <a:lvl2pPr>
              <a:spcBef>
                <a:spcPts val="7198"/>
              </a:spcBef>
              <a:defRPr sz="1799">
                <a:solidFill>
                  <a:schemeClr val="bg1"/>
                </a:solidFill>
              </a:defRPr>
            </a:lvl2pPr>
          </a:lstStyle>
          <a:p>
            <a:pPr lvl="0"/>
            <a:r>
              <a:rPr lang="en-US"/>
              <a:t>Click to edit Master text styles</a:t>
            </a:r>
          </a:p>
          <a:p>
            <a:pPr lvl="1"/>
            <a:r>
              <a:rPr lang="en-US"/>
              <a:t>Second level</a:t>
            </a:r>
          </a:p>
        </p:txBody>
      </p:sp>
      <p:sp>
        <p:nvSpPr>
          <p:cNvPr id="3" name="Date Placeholder 2">
            <a:extLst>
              <a:ext uri="{FF2B5EF4-FFF2-40B4-BE49-F238E27FC236}">
                <a16:creationId xmlns:a16="http://schemas.microsoft.com/office/drawing/2014/main" id="{0EAD26CD-4B61-797C-D38C-3DED9CDEB304}"/>
              </a:ext>
            </a:extLst>
          </p:cNvPr>
          <p:cNvSpPr>
            <a:spLocks noGrp="1"/>
          </p:cNvSpPr>
          <p:nvPr>
            <p:ph type="dt" sz="half" idx="10"/>
          </p:nvPr>
        </p:nvSpPr>
        <p:spPr/>
        <p:txBody>
          <a:bodyPr/>
          <a:lstStyle>
            <a:lvl1pPr>
              <a:defRPr>
                <a:solidFill>
                  <a:schemeClr val="bg1"/>
                </a:solidFill>
              </a:defRPr>
            </a:lvl1pPr>
          </a:lstStyle>
          <a:p>
            <a:endParaRPr lang="en-GB"/>
          </a:p>
        </p:txBody>
      </p:sp>
      <p:sp>
        <p:nvSpPr>
          <p:cNvPr id="4" name="Footer Placeholder 3">
            <a:extLst>
              <a:ext uri="{FF2B5EF4-FFF2-40B4-BE49-F238E27FC236}">
                <a16:creationId xmlns:a16="http://schemas.microsoft.com/office/drawing/2014/main" id="{6FE97EC0-D210-9FBC-616A-AA893B07F846}"/>
              </a:ext>
            </a:extLst>
          </p:cNvPr>
          <p:cNvSpPr>
            <a:spLocks noGrp="1"/>
          </p:cNvSpPr>
          <p:nvPr>
            <p:ph type="ftr" sz="quarter" idx="11"/>
          </p:nvPr>
        </p:nvSpPr>
        <p:spPr/>
        <p:txBody>
          <a:bodyPr/>
          <a:lstStyle>
            <a:lvl1pPr>
              <a:defRPr>
                <a:solidFill>
                  <a:schemeClr val="bg1"/>
                </a:solidFill>
              </a:defRPr>
            </a:lvl1pPr>
          </a:lstStyle>
          <a:p>
            <a:endParaRPr lang="en-GB"/>
          </a:p>
        </p:txBody>
      </p:sp>
      <p:sp>
        <p:nvSpPr>
          <p:cNvPr id="5" name="Slide Number Placeholder 4">
            <a:extLst>
              <a:ext uri="{FF2B5EF4-FFF2-40B4-BE49-F238E27FC236}">
                <a16:creationId xmlns:a16="http://schemas.microsoft.com/office/drawing/2014/main" id="{9EE9284A-33D9-7DB1-EAF6-F112C0CB39EA}"/>
              </a:ext>
            </a:extLst>
          </p:cNvPr>
          <p:cNvSpPr>
            <a:spLocks noGrp="1"/>
          </p:cNvSpPr>
          <p:nvPr>
            <p:ph type="sldNum" sz="quarter" idx="12"/>
          </p:nvPr>
        </p:nvSpPr>
        <p:spPr/>
        <p:txBody>
          <a:bodyPr/>
          <a:lstStyle>
            <a:lvl1pPr>
              <a:defRPr>
                <a:solidFill>
                  <a:schemeClr val="bg1"/>
                </a:solidFill>
              </a:defRPr>
            </a:lvl1pPr>
          </a:lstStyle>
          <a:p>
            <a:fld id="{915046F3-A181-4E86-90FC-9F7F42032E9C}" type="slidenum">
              <a:rPr lang="en-GB" smtClean="0"/>
              <a:pPr/>
              <a:t>‹#›</a:t>
            </a:fld>
            <a:endParaRPr lang="en-GB"/>
          </a:p>
        </p:txBody>
      </p:sp>
      <p:pic>
        <p:nvPicPr>
          <p:cNvPr id="6" name="Graphic 5" descr="AbbVie logo">
            <a:extLst>
              <a:ext uri="{FF2B5EF4-FFF2-40B4-BE49-F238E27FC236}">
                <a16:creationId xmlns:a16="http://schemas.microsoft.com/office/drawing/2014/main" id="{2A41438C-3940-2866-F7EF-0A1044C527E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44501" y="6350172"/>
            <a:ext cx="802359" cy="140480"/>
          </a:xfrm>
          <a:prstGeom prst="rect">
            <a:avLst/>
          </a:prstGeom>
        </p:spPr>
      </p:pic>
    </p:spTree>
    <p:extLst>
      <p:ext uri="{BB962C8B-B14F-4D97-AF65-F5344CB8AC3E}">
        <p14:creationId xmlns:p14="http://schemas.microsoft.com/office/powerpoint/2010/main" val="382539876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Quote or Highlight Remarkable Dark Red">
    <p:bg>
      <p:bgPr>
        <a:solidFill>
          <a:schemeClr val="accent3"/>
        </a:solidFill>
        <a:effectLst/>
      </p:bgPr>
    </p:bg>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720A0180-1769-DEF5-1F4A-E5883CD872F4}"/>
              </a:ext>
            </a:extLst>
          </p:cNvPr>
          <p:cNvSpPr>
            <a:spLocks noGrp="1"/>
          </p:cNvSpPr>
          <p:nvPr>
            <p:ph type="body" sz="quarter" idx="13"/>
          </p:nvPr>
        </p:nvSpPr>
        <p:spPr>
          <a:xfrm>
            <a:off x="444501" y="331201"/>
            <a:ext cx="7489825" cy="5869575"/>
          </a:xfrm>
        </p:spPr>
        <p:txBody>
          <a:bodyPr/>
          <a:lstStyle>
            <a:lvl1pPr>
              <a:lnSpc>
                <a:spcPct val="80000"/>
              </a:lnSpc>
              <a:spcBef>
                <a:spcPts val="0"/>
              </a:spcBef>
              <a:defRPr sz="4799" b="0">
                <a:solidFill>
                  <a:schemeClr val="bg1"/>
                </a:solidFill>
              </a:defRPr>
            </a:lvl1pPr>
            <a:lvl2pPr>
              <a:spcBef>
                <a:spcPts val="7198"/>
              </a:spcBef>
              <a:defRPr sz="1799">
                <a:solidFill>
                  <a:schemeClr val="bg1"/>
                </a:solidFill>
              </a:defRPr>
            </a:lvl2pPr>
          </a:lstStyle>
          <a:p>
            <a:pPr lvl="0"/>
            <a:r>
              <a:rPr lang="en-US"/>
              <a:t>Click to edit Master text styles</a:t>
            </a:r>
          </a:p>
          <a:p>
            <a:pPr lvl="1"/>
            <a:r>
              <a:rPr lang="en-US"/>
              <a:t>Second level</a:t>
            </a:r>
          </a:p>
        </p:txBody>
      </p:sp>
      <p:sp>
        <p:nvSpPr>
          <p:cNvPr id="3" name="Date Placeholder 2">
            <a:extLst>
              <a:ext uri="{FF2B5EF4-FFF2-40B4-BE49-F238E27FC236}">
                <a16:creationId xmlns:a16="http://schemas.microsoft.com/office/drawing/2014/main" id="{0EAD26CD-4B61-797C-D38C-3DED9CDEB304}"/>
              </a:ext>
            </a:extLst>
          </p:cNvPr>
          <p:cNvSpPr>
            <a:spLocks noGrp="1"/>
          </p:cNvSpPr>
          <p:nvPr>
            <p:ph type="dt" sz="half" idx="10"/>
          </p:nvPr>
        </p:nvSpPr>
        <p:spPr/>
        <p:txBody>
          <a:bodyPr/>
          <a:lstStyle>
            <a:lvl1pPr>
              <a:defRPr>
                <a:solidFill>
                  <a:schemeClr val="bg1"/>
                </a:solidFill>
              </a:defRPr>
            </a:lvl1pPr>
          </a:lstStyle>
          <a:p>
            <a:endParaRPr lang="en-GB"/>
          </a:p>
        </p:txBody>
      </p:sp>
      <p:sp>
        <p:nvSpPr>
          <p:cNvPr id="4" name="Footer Placeholder 3">
            <a:extLst>
              <a:ext uri="{FF2B5EF4-FFF2-40B4-BE49-F238E27FC236}">
                <a16:creationId xmlns:a16="http://schemas.microsoft.com/office/drawing/2014/main" id="{6FE97EC0-D210-9FBC-616A-AA893B07F846}"/>
              </a:ext>
            </a:extLst>
          </p:cNvPr>
          <p:cNvSpPr>
            <a:spLocks noGrp="1"/>
          </p:cNvSpPr>
          <p:nvPr>
            <p:ph type="ftr" sz="quarter" idx="11"/>
          </p:nvPr>
        </p:nvSpPr>
        <p:spPr/>
        <p:txBody>
          <a:bodyPr/>
          <a:lstStyle>
            <a:lvl1pPr>
              <a:defRPr>
                <a:solidFill>
                  <a:schemeClr val="bg1"/>
                </a:solidFill>
              </a:defRPr>
            </a:lvl1pPr>
          </a:lstStyle>
          <a:p>
            <a:endParaRPr lang="en-GB"/>
          </a:p>
        </p:txBody>
      </p:sp>
      <p:sp>
        <p:nvSpPr>
          <p:cNvPr id="5" name="Slide Number Placeholder 4">
            <a:extLst>
              <a:ext uri="{FF2B5EF4-FFF2-40B4-BE49-F238E27FC236}">
                <a16:creationId xmlns:a16="http://schemas.microsoft.com/office/drawing/2014/main" id="{9EE9284A-33D9-7DB1-EAF6-F112C0CB39EA}"/>
              </a:ext>
            </a:extLst>
          </p:cNvPr>
          <p:cNvSpPr>
            <a:spLocks noGrp="1"/>
          </p:cNvSpPr>
          <p:nvPr>
            <p:ph type="sldNum" sz="quarter" idx="12"/>
          </p:nvPr>
        </p:nvSpPr>
        <p:spPr/>
        <p:txBody>
          <a:bodyPr/>
          <a:lstStyle>
            <a:lvl1pPr>
              <a:defRPr>
                <a:solidFill>
                  <a:schemeClr val="bg1"/>
                </a:solidFill>
              </a:defRPr>
            </a:lvl1pPr>
          </a:lstStyle>
          <a:p>
            <a:fld id="{915046F3-A181-4E86-90FC-9F7F42032E9C}" type="slidenum">
              <a:rPr lang="en-GB" smtClean="0"/>
              <a:pPr/>
              <a:t>‹#›</a:t>
            </a:fld>
            <a:endParaRPr lang="en-GB"/>
          </a:p>
        </p:txBody>
      </p:sp>
      <p:pic>
        <p:nvPicPr>
          <p:cNvPr id="6" name="Graphic 5" descr="AbbVie logo">
            <a:extLst>
              <a:ext uri="{FF2B5EF4-FFF2-40B4-BE49-F238E27FC236}">
                <a16:creationId xmlns:a16="http://schemas.microsoft.com/office/drawing/2014/main" id="{2A41438C-3940-2866-F7EF-0A1044C527E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44501" y="6350172"/>
            <a:ext cx="802359" cy="140480"/>
          </a:xfrm>
          <a:prstGeom prst="rect">
            <a:avLst/>
          </a:prstGeom>
        </p:spPr>
      </p:pic>
    </p:spTree>
    <p:extLst>
      <p:ext uri="{BB962C8B-B14F-4D97-AF65-F5344CB8AC3E}">
        <p14:creationId xmlns:p14="http://schemas.microsoft.com/office/powerpoint/2010/main" val="4812675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Quote or Highlight Purposeful Dark Purple">
    <p:bg>
      <p:bgPr>
        <a:solidFill>
          <a:schemeClr val="accent4"/>
        </a:solidFill>
        <a:effectLst/>
      </p:bgPr>
    </p:bg>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720A0180-1769-DEF5-1F4A-E5883CD872F4}"/>
              </a:ext>
            </a:extLst>
          </p:cNvPr>
          <p:cNvSpPr>
            <a:spLocks noGrp="1"/>
          </p:cNvSpPr>
          <p:nvPr>
            <p:ph type="body" sz="quarter" idx="13"/>
          </p:nvPr>
        </p:nvSpPr>
        <p:spPr>
          <a:xfrm>
            <a:off x="444501" y="331201"/>
            <a:ext cx="7489825" cy="5869575"/>
          </a:xfrm>
        </p:spPr>
        <p:txBody>
          <a:bodyPr/>
          <a:lstStyle>
            <a:lvl1pPr>
              <a:lnSpc>
                <a:spcPct val="80000"/>
              </a:lnSpc>
              <a:spcBef>
                <a:spcPts val="0"/>
              </a:spcBef>
              <a:defRPr sz="4799" b="0">
                <a:solidFill>
                  <a:schemeClr val="bg1"/>
                </a:solidFill>
              </a:defRPr>
            </a:lvl1pPr>
            <a:lvl2pPr>
              <a:spcBef>
                <a:spcPts val="7198"/>
              </a:spcBef>
              <a:defRPr sz="1799">
                <a:solidFill>
                  <a:schemeClr val="bg1"/>
                </a:solidFill>
              </a:defRPr>
            </a:lvl2pPr>
          </a:lstStyle>
          <a:p>
            <a:pPr lvl="0"/>
            <a:r>
              <a:rPr lang="en-US"/>
              <a:t>Click to edit Master text styles</a:t>
            </a:r>
          </a:p>
          <a:p>
            <a:pPr lvl="1"/>
            <a:r>
              <a:rPr lang="en-US"/>
              <a:t>Second level</a:t>
            </a:r>
          </a:p>
        </p:txBody>
      </p:sp>
      <p:sp>
        <p:nvSpPr>
          <p:cNvPr id="3" name="Date Placeholder 2">
            <a:extLst>
              <a:ext uri="{FF2B5EF4-FFF2-40B4-BE49-F238E27FC236}">
                <a16:creationId xmlns:a16="http://schemas.microsoft.com/office/drawing/2014/main" id="{0EAD26CD-4B61-797C-D38C-3DED9CDEB304}"/>
              </a:ext>
            </a:extLst>
          </p:cNvPr>
          <p:cNvSpPr>
            <a:spLocks noGrp="1"/>
          </p:cNvSpPr>
          <p:nvPr>
            <p:ph type="dt" sz="half" idx="10"/>
          </p:nvPr>
        </p:nvSpPr>
        <p:spPr/>
        <p:txBody>
          <a:bodyPr/>
          <a:lstStyle>
            <a:lvl1pPr>
              <a:defRPr>
                <a:solidFill>
                  <a:schemeClr val="bg1"/>
                </a:solidFill>
              </a:defRPr>
            </a:lvl1pPr>
          </a:lstStyle>
          <a:p>
            <a:endParaRPr lang="en-GB"/>
          </a:p>
        </p:txBody>
      </p:sp>
      <p:sp>
        <p:nvSpPr>
          <p:cNvPr id="4" name="Footer Placeholder 3">
            <a:extLst>
              <a:ext uri="{FF2B5EF4-FFF2-40B4-BE49-F238E27FC236}">
                <a16:creationId xmlns:a16="http://schemas.microsoft.com/office/drawing/2014/main" id="{6FE97EC0-D210-9FBC-616A-AA893B07F846}"/>
              </a:ext>
            </a:extLst>
          </p:cNvPr>
          <p:cNvSpPr>
            <a:spLocks noGrp="1"/>
          </p:cNvSpPr>
          <p:nvPr>
            <p:ph type="ftr" sz="quarter" idx="11"/>
          </p:nvPr>
        </p:nvSpPr>
        <p:spPr/>
        <p:txBody>
          <a:bodyPr/>
          <a:lstStyle>
            <a:lvl1pPr>
              <a:defRPr>
                <a:solidFill>
                  <a:schemeClr val="bg1"/>
                </a:solidFill>
              </a:defRPr>
            </a:lvl1pPr>
          </a:lstStyle>
          <a:p>
            <a:endParaRPr lang="en-GB"/>
          </a:p>
        </p:txBody>
      </p:sp>
      <p:sp>
        <p:nvSpPr>
          <p:cNvPr id="5" name="Slide Number Placeholder 4">
            <a:extLst>
              <a:ext uri="{FF2B5EF4-FFF2-40B4-BE49-F238E27FC236}">
                <a16:creationId xmlns:a16="http://schemas.microsoft.com/office/drawing/2014/main" id="{9EE9284A-33D9-7DB1-EAF6-F112C0CB39EA}"/>
              </a:ext>
            </a:extLst>
          </p:cNvPr>
          <p:cNvSpPr>
            <a:spLocks noGrp="1"/>
          </p:cNvSpPr>
          <p:nvPr>
            <p:ph type="sldNum" sz="quarter" idx="12"/>
          </p:nvPr>
        </p:nvSpPr>
        <p:spPr/>
        <p:txBody>
          <a:bodyPr/>
          <a:lstStyle>
            <a:lvl1pPr>
              <a:defRPr>
                <a:solidFill>
                  <a:schemeClr val="bg1"/>
                </a:solidFill>
              </a:defRPr>
            </a:lvl1pPr>
          </a:lstStyle>
          <a:p>
            <a:fld id="{915046F3-A181-4E86-90FC-9F7F42032E9C}" type="slidenum">
              <a:rPr lang="en-GB" smtClean="0"/>
              <a:pPr/>
              <a:t>‹#›</a:t>
            </a:fld>
            <a:endParaRPr lang="en-GB"/>
          </a:p>
        </p:txBody>
      </p:sp>
      <p:pic>
        <p:nvPicPr>
          <p:cNvPr id="6" name="Graphic 5" descr="AbbVie logo">
            <a:extLst>
              <a:ext uri="{FF2B5EF4-FFF2-40B4-BE49-F238E27FC236}">
                <a16:creationId xmlns:a16="http://schemas.microsoft.com/office/drawing/2014/main" id="{2A41438C-3940-2866-F7EF-0A1044C527E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44501" y="6350172"/>
            <a:ext cx="802359" cy="140480"/>
          </a:xfrm>
          <a:prstGeom prst="rect">
            <a:avLst/>
          </a:prstGeom>
        </p:spPr>
      </p:pic>
    </p:spTree>
    <p:extLst>
      <p:ext uri="{BB962C8B-B14F-4D97-AF65-F5344CB8AC3E}">
        <p14:creationId xmlns:p14="http://schemas.microsoft.com/office/powerpoint/2010/main" val="368604693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88049-4008-A192-F7A8-BFFE667F9C9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166C01E-CE33-B5F0-C6A3-79CDBF8B5ABD}"/>
              </a:ext>
            </a:extLst>
          </p:cNvPr>
          <p:cNvSpPr>
            <a:spLocks noGrp="1"/>
          </p:cNvSpPr>
          <p:nvPr>
            <p:ph idx="1"/>
          </p:nvPr>
        </p:nvSpPr>
        <p:spPr>
          <a:xfrm>
            <a:off x="444500" y="1695450"/>
            <a:ext cx="7489826" cy="4505325"/>
          </a:xfrm>
        </p:spPr>
        <p:txBody>
          <a:bodyPr/>
          <a:lstStyle>
            <a:lvl1pPr>
              <a:defRPr sz="1799"/>
            </a:lvl1pPr>
            <a:lvl2pPr>
              <a:defRPr sz="1799"/>
            </a:lvl2pPr>
            <a:lvl3pPr>
              <a:defRPr sz="1799"/>
            </a:lvl3pPr>
            <a:lvl4pPr>
              <a:defRPr sz="1799"/>
            </a:lvl4pPr>
            <a:lvl5pPr>
              <a:defRPr sz="1799"/>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96C781A-D0E8-A67E-E97F-C183A21972ED}"/>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25C4AF02-E7DA-1EA1-1ADB-9EF023E52E3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EEDE09-640C-49D5-B328-5E62D9517F5D}"/>
              </a:ext>
            </a:extLst>
          </p:cNvPr>
          <p:cNvSpPr>
            <a:spLocks noGrp="1"/>
          </p:cNvSpPr>
          <p:nvPr>
            <p:ph type="sldNum" sz="quarter" idx="12"/>
          </p:nvPr>
        </p:nvSpPr>
        <p:spPr/>
        <p:txBody>
          <a:bodyPr/>
          <a:lstStyle/>
          <a:p>
            <a:fld id="{915046F3-A181-4E86-90FC-9F7F42032E9C}" type="slidenum">
              <a:rPr lang="en-GB" smtClean="0"/>
              <a:t>‹#›</a:t>
            </a:fld>
            <a:endParaRPr lang="en-GB"/>
          </a:p>
        </p:txBody>
      </p:sp>
      <p:cxnSp>
        <p:nvCxnSpPr>
          <p:cNvPr id="8" name="Straight Connector 7">
            <a:extLst>
              <a:ext uri="{FF2B5EF4-FFF2-40B4-BE49-F238E27FC236}">
                <a16:creationId xmlns:a16="http://schemas.microsoft.com/office/drawing/2014/main" id="{798C0362-24D0-40EB-271C-E3FDD8C99307}"/>
              </a:ext>
            </a:extLst>
          </p:cNvPr>
          <p:cNvCxnSpPr>
            <a:cxnSpLocks/>
          </p:cNvCxnSpPr>
          <p:nvPr userDrawn="1"/>
        </p:nvCxnSpPr>
        <p:spPr>
          <a:xfrm>
            <a:off x="1" y="6072639"/>
            <a:ext cx="12192000" cy="0"/>
          </a:xfrm>
          <a:prstGeom prst="line">
            <a:avLst/>
          </a:prstGeom>
          <a:ln w="9525">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F8B928D7-6E1B-6594-1EC0-E167B4448E4D}"/>
              </a:ext>
            </a:extLst>
          </p:cNvPr>
          <p:cNvSpPr/>
          <p:nvPr userDrawn="1"/>
        </p:nvSpPr>
        <p:spPr>
          <a:xfrm>
            <a:off x="231067" y="6169949"/>
            <a:ext cx="1299749" cy="6002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endParaRPr lang="en-US" sz="1800"/>
          </a:p>
        </p:txBody>
      </p:sp>
      <p:pic>
        <p:nvPicPr>
          <p:cNvPr id="10" name="Graphic 9" descr="AbbVie logo">
            <a:extLst>
              <a:ext uri="{FF2B5EF4-FFF2-40B4-BE49-F238E27FC236}">
                <a16:creationId xmlns:a16="http://schemas.microsoft.com/office/drawing/2014/main" id="{1ECFA75F-6ABE-F6AC-9193-C5D5844B451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06558" y="6399842"/>
            <a:ext cx="802359" cy="140480"/>
          </a:xfrm>
          <a:prstGeom prst="rect">
            <a:avLst/>
          </a:prstGeom>
        </p:spPr>
      </p:pic>
    </p:spTree>
    <p:extLst>
      <p:ext uri="{BB962C8B-B14F-4D97-AF65-F5344CB8AC3E}">
        <p14:creationId xmlns:p14="http://schemas.microsoft.com/office/powerpoint/2010/main" val="186927741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88049-4008-A192-F7A8-BFFE667F9C98}"/>
              </a:ext>
            </a:extLst>
          </p:cNvPr>
          <p:cNvSpPr>
            <a:spLocks noGrp="1"/>
          </p:cNvSpPr>
          <p:nvPr>
            <p:ph type="title"/>
          </p:nvPr>
        </p:nvSpPr>
        <p:spPr>
          <a:xfrm>
            <a:off x="444500" y="316800"/>
            <a:ext cx="7489826" cy="1173600"/>
          </a:xfrm>
        </p:spPr>
        <p:txBody>
          <a:bodyPr/>
          <a:lstStyle/>
          <a:p>
            <a:r>
              <a:rPr lang="en-US"/>
              <a:t>Click to edit Master title style</a:t>
            </a:r>
            <a:endParaRPr lang="en-GB"/>
          </a:p>
        </p:txBody>
      </p:sp>
      <p:sp>
        <p:nvSpPr>
          <p:cNvPr id="8" name="Text Placeholder 7">
            <a:extLst>
              <a:ext uri="{FF2B5EF4-FFF2-40B4-BE49-F238E27FC236}">
                <a16:creationId xmlns:a16="http://schemas.microsoft.com/office/drawing/2014/main" id="{7B10DEE6-9C11-8025-D9A5-880BB207CFEA}"/>
              </a:ext>
              <a:ext uri="{C183D7F6-B498-43B3-948B-1728B52AA6E4}">
                <adec:decorative xmlns:adec="http://schemas.microsoft.com/office/drawing/2017/decorative" val="0"/>
              </a:ext>
            </a:extLst>
          </p:cNvPr>
          <p:cNvSpPr>
            <a:spLocks noGrp="1"/>
          </p:cNvSpPr>
          <p:nvPr>
            <p:ph type="body" sz="quarter" idx="13"/>
          </p:nvPr>
        </p:nvSpPr>
        <p:spPr>
          <a:xfrm>
            <a:off x="444500" y="1695600"/>
            <a:ext cx="7489826" cy="4507200"/>
          </a:xfrm>
        </p:spPr>
        <p:txBody>
          <a:bodyPr/>
          <a:lstStyle>
            <a:lvl1pPr>
              <a:defRPr sz="1799"/>
            </a:lvl1pPr>
            <a:lvl2pPr>
              <a:defRPr sz="1799"/>
            </a:lvl2pPr>
            <a:lvl3pPr>
              <a:defRPr sz="1799"/>
            </a:lvl3pPr>
            <a:lvl4pPr>
              <a:defRPr sz="1799"/>
            </a:lvl4pPr>
            <a:lvl5pPr>
              <a:defRPr sz="1799"/>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96C781A-D0E8-A67E-E97F-C183A21972ED}"/>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25C4AF02-E7DA-1EA1-1ADB-9EF023E52E3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EEDE09-640C-49D5-B328-5E62D9517F5D}"/>
              </a:ext>
            </a:extLst>
          </p:cNvPr>
          <p:cNvSpPr>
            <a:spLocks noGrp="1"/>
          </p:cNvSpPr>
          <p:nvPr>
            <p:ph type="sldNum" sz="quarter" idx="12"/>
          </p:nvPr>
        </p:nvSpPr>
        <p:spPr/>
        <p:txBody>
          <a:bodyPr/>
          <a:lstStyle/>
          <a:p>
            <a:fld id="{915046F3-A181-4E86-90FC-9F7F42032E9C}" type="slidenum">
              <a:rPr lang="en-GB" smtClean="0"/>
              <a:t>‹#›</a:t>
            </a:fld>
            <a:endParaRPr lang="en-GB"/>
          </a:p>
        </p:txBody>
      </p:sp>
    </p:spTree>
    <p:extLst>
      <p:ext uri="{BB962C8B-B14F-4D97-AF65-F5344CB8AC3E}">
        <p14:creationId xmlns:p14="http://schemas.microsoft.com/office/powerpoint/2010/main" val="148084424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itle, Text and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88049-4008-A192-F7A8-BFFE667F9C98}"/>
              </a:ext>
            </a:extLst>
          </p:cNvPr>
          <p:cNvSpPr>
            <a:spLocks noGrp="1"/>
          </p:cNvSpPr>
          <p:nvPr>
            <p:ph type="title"/>
          </p:nvPr>
        </p:nvSpPr>
        <p:spPr>
          <a:xfrm>
            <a:off x="444500" y="316800"/>
            <a:ext cx="6311900" cy="1173600"/>
          </a:xfrm>
        </p:spPr>
        <p:txBody>
          <a:bodyPr/>
          <a:lstStyle/>
          <a:p>
            <a:r>
              <a:rPr lang="en-US"/>
              <a:t>Click to edit Master title style</a:t>
            </a:r>
            <a:endParaRPr lang="en-GB"/>
          </a:p>
        </p:txBody>
      </p:sp>
      <p:sp>
        <p:nvSpPr>
          <p:cNvPr id="8" name="Text Placeholder 7">
            <a:extLst>
              <a:ext uri="{FF2B5EF4-FFF2-40B4-BE49-F238E27FC236}">
                <a16:creationId xmlns:a16="http://schemas.microsoft.com/office/drawing/2014/main" id="{7B10DEE6-9C11-8025-D9A5-880BB207CFEA}"/>
              </a:ext>
            </a:extLst>
          </p:cNvPr>
          <p:cNvSpPr>
            <a:spLocks noGrp="1"/>
          </p:cNvSpPr>
          <p:nvPr>
            <p:ph type="body" sz="quarter" idx="13"/>
          </p:nvPr>
        </p:nvSpPr>
        <p:spPr>
          <a:xfrm>
            <a:off x="444500" y="1695600"/>
            <a:ext cx="6311900" cy="4507200"/>
          </a:xfrm>
        </p:spPr>
        <p:txBody>
          <a:bodyPr/>
          <a:lstStyle>
            <a:lvl1pPr>
              <a:defRPr sz="1799"/>
            </a:lvl1pPr>
            <a:lvl2pPr>
              <a:defRPr sz="1799"/>
            </a:lvl2pPr>
            <a:lvl3pPr>
              <a:defRPr sz="1799"/>
            </a:lvl3pPr>
            <a:lvl4pPr>
              <a:defRPr sz="1799"/>
            </a:lvl4pPr>
            <a:lvl5pPr>
              <a:defRPr sz="1799"/>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Picture Placeholder 14">
            <a:extLst>
              <a:ext uri="{FF2B5EF4-FFF2-40B4-BE49-F238E27FC236}">
                <a16:creationId xmlns:a16="http://schemas.microsoft.com/office/drawing/2014/main" id="{E7409073-0150-6F38-6D42-7831E158C715}"/>
              </a:ext>
            </a:extLst>
          </p:cNvPr>
          <p:cNvSpPr>
            <a:spLocks noGrp="1"/>
          </p:cNvSpPr>
          <p:nvPr>
            <p:ph type="pic" sz="quarter" idx="14"/>
          </p:nvPr>
        </p:nvSpPr>
        <p:spPr>
          <a:xfrm>
            <a:off x="7123113" y="0"/>
            <a:ext cx="5072062" cy="6858635"/>
          </a:xfrm>
          <a:custGeom>
            <a:avLst/>
            <a:gdLst>
              <a:gd name="connsiteX0" fmla="*/ 397806 w 5068887"/>
              <a:gd name="connsiteY0" fmla="*/ 0 h 6858000"/>
              <a:gd name="connsiteX1" fmla="*/ 4671081 w 5068887"/>
              <a:gd name="connsiteY1" fmla="*/ 0 h 6858000"/>
              <a:gd name="connsiteX2" fmla="*/ 5068887 w 5068887"/>
              <a:gd name="connsiteY2" fmla="*/ 397806 h 6858000"/>
              <a:gd name="connsiteX3" fmla="*/ 5068887 w 5068887"/>
              <a:gd name="connsiteY3" fmla="*/ 6858000 h 6858000"/>
              <a:gd name="connsiteX4" fmla="*/ 5068887 w 5068887"/>
              <a:gd name="connsiteY4" fmla="*/ 6858000 h 6858000"/>
              <a:gd name="connsiteX5" fmla="*/ 0 w 5068887"/>
              <a:gd name="connsiteY5" fmla="*/ 6858000 h 6858000"/>
              <a:gd name="connsiteX6" fmla="*/ 0 w 5068887"/>
              <a:gd name="connsiteY6" fmla="*/ 6858000 h 6858000"/>
              <a:gd name="connsiteX7" fmla="*/ 0 w 5068887"/>
              <a:gd name="connsiteY7" fmla="*/ 397806 h 6858000"/>
              <a:gd name="connsiteX8" fmla="*/ 397806 w 5068887"/>
              <a:gd name="connsiteY8" fmla="*/ 0 h 6858000"/>
              <a:gd name="connsiteX0" fmla="*/ 397806 w 5137374"/>
              <a:gd name="connsiteY0" fmla="*/ 0 h 6858000"/>
              <a:gd name="connsiteX1" fmla="*/ 4671081 w 5137374"/>
              <a:gd name="connsiteY1" fmla="*/ 0 h 6858000"/>
              <a:gd name="connsiteX2" fmla="*/ 5068887 w 5137374"/>
              <a:gd name="connsiteY2" fmla="*/ 6858000 h 6858000"/>
              <a:gd name="connsiteX3" fmla="*/ 5068887 w 5137374"/>
              <a:gd name="connsiteY3" fmla="*/ 6858000 h 6858000"/>
              <a:gd name="connsiteX4" fmla="*/ 0 w 5137374"/>
              <a:gd name="connsiteY4" fmla="*/ 6858000 h 6858000"/>
              <a:gd name="connsiteX5" fmla="*/ 0 w 5137374"/>
              <a:gd name="connsiteY5" fmla="*/ 6858000 h 6858000"/>
              <a:gd name="connsiteX6" fmla="*/ 0 w 5137374"/>
              <a:gd name="connsiteY6" fmla="*/ 397806 h 6858000"/>
              <a:gd name="connsiteX7" fmla="*/ 397806 w 5137374"/>
              <a:gd name="connsiteY7" fmla="*/ 0 h 6858000"/>
              <a:gd name="connsiteX0" fmla="*/ 397806 w 5276689"/>
              <a:gd name="connsiteY0" fmla="*/ 0 h 6858000"/>
              <a:gd name="connsiteX1" fmla="*/ 4897962 w 5276689"/>
              <a:gd name="connsiteY1" fmla="*/ 0 h 6858000"/>
              <a:gd name="connsiteX2" fmla="*/ 5068887 w 5276689"/>
              <a:gd name="connsiteY2" fmla="*/ 6858000 h 6858000"/>
              <a:gd name="connsiteX3" fmla="*/ 5068887 w 5276689"/>
              <a:gd name="connsiteY3" fmla="*/ 6858000 h 6858000"/>
              <a:gd name="connsiteX4" fmla="*/ 0 w 5276689"/>
              <a:gd name="connsiteY4" fmla="*/ 6858000 h 6858000"/>
              <a:gd name="connsiteX5" fmla="*/ 0 w 5276689"/>
              <a:gd name="connsiteY5" fmla="*/ 6858000 h 6858000"/>
              <a:gd name="connsiteX6" fmla="*/ 0 w 5276689"/>
              <a:gd name="connsiteY6" fmla="*/ 397806 h 6858000"/>
              <a:gd name="connsiteX7" fmla="*/ 397806 w 5276689"/>
              <a:gd name="connsiteY7" fmla="*/ 0 h 6858000"/>
              <a:gd name="connsiteX0" fmla="*/ 397806 w 5068887"/>
              <a:gd name="connsiteY0" fmla="*/ 0 h 6858000"/>
              <a:gd name="connsiteX1" fmla="*/ 4897962 w 5068887"/>
              <a:gd name="connsiteY1" fmla="*/ 0 h 6858000"/>
              <a:gd name="connsiteX2" fmla="*/ 5068887 w 5068887"/>
              <a:gd name="connsiteY2" fmla="*/ 6858000 h 6858000"/>
              <a:gd name="connsiteX3" fmla="*/ 5068887 w 5068887"/>
              <a:gd name="connsiteY3" fmla="*/ 6858000 h 6858000"/>
              <a:gd name="connsiteX4" fmla="*/ 0 w 5068887"/>
              <a:gd name="connsiteY4" fmla="*/ 6858000 h 6858000"/>
              <a:gd name="connsiteX5" fmla="*/ 0 w 5068887"/>
              <a:gd name="connsiteY5" fmla="*/ 6858000 h 6858000"/>
              <a:gd name="connsiteX6" fmla="*/ 0 w 5068887"/>
              <a:gd name="connsiteY6" fmla="*/ 397806 h 6858000"/>
              <a:gd name="connsiteX7" fmla="*/ 397806 w 5068887"/>
              <a:gd name="connsiteY7" fmla="*/ 0 h 6858000"/>
              <a:gd name="connsiteX0" fmla="*/ 397806 w 5068910"/>
              <a:gd name="connsiteY0" fmla="*/ 0 h 6858000"/>
              <a:gd name="connsiteX1" fmla="*/ 4897962 w 5068910"/>
              <a:gd name="connsiteY1" fmla="*/ 0 h 6858000"/>
              <a:gd name="connsiteX2" fmla="*/ 5068887 w 5068910"/>
              <a:gd name="connsiteY2" fmla="*/ 6858000 h 6858000"/>
              <a:gd name="connsiteX3" fmla="*/ 5068887 w 5068910"/>
              <a:gd name="connsiteY3" fmla="*/ 6858000 h 6858000"/>
              <a:gd name="connsiteX4" fmla="*/ 0 w 5068910"/>
              <a:gd name="connsiteY4" fmla="*/ 6858000 h 6858000"/>
              <a:gd name="connsiteX5" fmla="*/ 0 w 5068910"/>
              <a:gd name="connsiteY5" fmla="*/ 6858000 h 6858000"/>
              <a:gd name="connsiteX6" fmla="*/ 0 w 5068910"/>
              <a:gd name="connsiteY6" fmla="*/ 397806 h 6858000"/>
              <a:gd name="connsiteX7" fmla="*/ 397806 w 5068910"/>
              <a:gd name="connsiteY7" fmla="*/ 0 h 6858000"/>
              <a:gd name="connsiteX0" fmla="*/ 397806 w 5068910"/>
              <a:gd name="connsiteY0" fmla="*/ 0 h 6858000"/>
              <a:gd name="connsiteX1" fmla="*/ 4897962 w 5068910"/>
              <a:gd name="connsiteY1" fmla="*/ 0 h 6858000"/>
              <a:gd name="connsiteX2" fmla="*/ 5068887 w 5068910"/>
              <a:gd name="connsiteY2" fmla="*/ 6858000 h 6858000"/>
              <a:gd name="connsiteX3" fmla="*/ 4922202 w 5068910"/>
              <a:gd name="connsiteY3" fmla="*/ 6856095 h 6858000"/>
              <a:gd name="connsiteX4" fmla="*/ 0 w 5068910"/>
              <a:gd name="connsiteY4" fmla="*/ 6858000 h 6858000"/>
              <a:gd name="connsiteX5" fmla="*/ 0 w 5068910"/>
              <a:gd name="connsiteY5" fmla="*/ 6858000 h 6858000"/>
              <a:gd name="connsiteX6" fmla="*/ 0 w 5068910"/>
              <a:gd name="connsiteY6" fmla="*/ 397806 h 6858000"/>
              <a:gd name="connsiteX7" fmla="*/ 397806 w 5068910"/>
              <a:gd name="connsiteY7" fmla="*/ 0 h 6858000"/>
              <a:gd name="connsiteX0" fmla="*/ 397806 w 5068910"/>
              <a:gd name="connsiteY0" fmla="*/ 0 h 6858000"/>
              <a:gd name="connsiteX1" fmla="*/ 4897962 w 5068910"/>
              <a:gd name="connsiteY1" fmla="*/ 0 h 6858000"/>
              <a:gd name="connsiteX2" fmla="*/ 5068887 w 5068910"/>
              <a:gd name="connsiteY2" fmla="*/ 6858000 h 6858000"/>
              <a:gd name="connsiteX3" fmla="*/ 4922202 w 5068910"/>
              <a:gd name="connsiteY3" fmla="*/ 6856095 h 6858000"/>
              <a:gd name="connsiteX4" fmla="*/ 0 w 5068910"/>
              <a:gd name="connsiteY4" fmla="*/ 6858000 h 6858000"/>
              <a:gd name="connsiteX5" fmla="*/ 0 w 5068910"/>
              <a:gd name="connsiteY5" fmla="*/ 6858000 h 6858000"/>
              <a:gd name="connsiteX6" fmla="*/ 0 w 5068910"/>
              <a:gd name="connsiteY6" fmla="*/ 397806 h 6858000"/>
              <a:gd name="connsiteX7" fmla="*/ 397806 w 5068910"/>
              <a:gd name="connsiteY7" fmla="*/ 0 h 6858000"/>
              <a:gd name="connsiteX0" fmla="*/ 397806 w 5499710"/>
              <a:gd name="connsiteY0" fmla="*/ 0 h 6858000"/>
              <a:gd name="connsiteX1" fmla="*/ 4897962 w 5499710"/>
              <a:gd name="connsiteY1" fmla="*/ 0 h 6858000"/>
              <a:gd name="connsiteX2" fmla="*/ 4922202 w 5499710"/>
              <a:gd name="connsiteY2" fmla="*/ 6856095 h 6858000"/>
              <a:gd name="connsiteX3" fmla="*/ 0 w 5499710"/>
              <a:gd name="connsiteY3" fmla="*/ 6858000 h 6858000"/>
              <a:gd name="connsiteX4" fmla="*/ 0 w 5499710"/>
              <a:gd name="connsiteY4" fmla="*/ 6858000 h 6858000"/>
              <a:gd name="connsiteX5" fmla="*/ 0 w 5499710"/>
              <a:gd name="connsiteY5" fmla="*/ 397806 h 6858000"/>
              <a:gd name="connsiteX6" fmla="*/ 397806 w 5499710"/>
              <a:gd name="connsiteY6" fmla="*/ 0 h 6858000"/>
              <a:gd name="connsiteX0" fmla="*/ 397806 w 5236739"/>
              <a:gd name="connsiteY0" fmla="*/ 0 h 6858000"/>
              <a:gd name="connsiteX1" fmla="*/ 4897962 w 5236739"/>
              <a:gd name="connsiteY1" fmla="*/ 0 h 6858000"/>
              <a:gd name="connsiteX2" fmla="*/ 4922202 w 5236739"/>
              <a:gd name="connsiteY2" fmla="*/ 6856095 h 6858000"/>
              <a:gd name="connsiteX3" fmla="*/ 0 w 5236739"/>
              <a:gd name="connsiteY3" fmla="*/ 6858000 h 6858000"/>
              <a:gd name="connsiteX4" fmla="*/ 0 w 5236739"/>
              <a:gd name="connsiteY4" fmla="*/ 6858000 h 6858000"/>
              <a:gd name="connsiteX5" fmla="*/ 0 w 5236739"/>
              <a:gd name="connsiteY5" fmla="*/ 397806 h 6858000"/>
              <a:gd name="connsiteX6" fmla="*/ 397806 w 5236739"/>
              <a:gd name="connsiteY6" fmla="*/ 0 h 6858000"/>
              <a:gd name="connsiteX0" fmla="*/ 397806 w 4922202"/>
              <a:gd name="connsiteY0" fmla="*/ 0 h 6858000"/>
              <a:gd name="connsiteX1" fmla="*/ 4897962 w 4922202"/>
              <a:gd name="connsiteY1" fmla="*/ 0 h 6858000"/>
              <a:gd name="connsiteX2" fmla="*/ 4922202 w 4922202"/>
              <a:gd name="connsiteY2" fmla="*/ 6856095 h 6858000"/>
              <a:gd name="connsiteX3" fmla="*/ 0 w 4922202"/>
              <a:gd name="connsiteY3" fmla="*/ 6858000 h 6858000"/>
              <a:gd name="connsiteX4" fmla="*/ 0 w 4922202"/>
              <a:gd name="connsiteY4" fmla="*/ 6858000 h 6858000"/>
              <a:gd name="connsiteX5" fmla="*/ 0 w 4922202"/>
              <a:gd name="connsiteY5" fmla="*/ 397806 h 6858000"/>
              <a:gd name="connsiteX6" fmla="*/ 397806 w 4922202"/>
              <a:gd name="connsiteY6" fmla="*/ 0 h 6858000"/>
              <a:gd name="connsiteX0" fmla="*/ 397806 w 4930982"/>
              <a:gd name="connsiteY0" fmla="*/ 0 h 6858000"/>
              <a:gd name="connsiteX1" fmla="*/ 4930982 w 4930982"/>
              <a:gd name="connsiteY1" fmla="*/ 2540 h 6858000"/>
              <a:gd name="connsiteX2" fmla="*/ 4922202 w 4930982"/>
              <a:gd name="connsiteY2" fmla="*/ 6856095 h 6858000"/>
              <a:gd name="connsiteX3" fmla="*/ 0 w 4930982"/>
              <a:gd name="connsiteY3" fmla="*/ 6858000 h 6858000"/>
              <a:gd name="connsiteX4" fmla="*/ 0 w 4930982"/>
              <a:gd name="connsiteY4" fmla="*/ 6858000 h 6858000"/>
              <a:gd name="connsiteX5" fmla="*/ 0 w 4930982"/>
              <a:gd name="connsiteY5" fmla="*/ 397806 h 6858000"/>
              <a:gd name="connsiteX6" fmla="*/ 397806 w 4930982"/>
              <a:gd name="connsiteY6" fmla="*/ 0 h 6858000"/>
              <a:gd name="connsiteX0" fmla="*/ 397806 w 4930982"/>
              <a:gd name="connsiteY0" fmla="*/ 0 h 6858635"/>
              <a:gd name="connsiteX1" fmla="*/ 4930982 w 4930982"/>
              <a:gd name="connsiteY1" fmla="*/ 2540 h 6858635"/>
              <a:gd name="connsiteX2" fmla="*/ 4922202 w 4930982"/>
              <a:gd name="connsiteY2" fmla="*/ 6858635 h 6858635"/>
              <a:gd name="connsiteX3" fmla="*/ 0 w 4930982"/>
              <a:gd name="connsiteY3" fmla="*/ 6858000 h 6858635"/>
              <a:gd name="connsiteX4" fmla="*/ 0 w 4930982"/>
              <a:gd name="connsiteY4" fmla="*/ 6858000 h 6858635"/>
              <a:gd name="connsiteX5" fmla="*/ 0 w 4930982"/>
              <a:gd name="connsiteY5" fmla="*/ 397806 h 6858635"/>
              <a:gd name="connsiteX6" fmla="*/ 397806 w 4930982"/>
              <a:gd name="connsiteY6" fmla="*/ 0 h 6858635"/>
              <a:gd name="connsiteX0" fmla="*/ 397806 w 4930982"/>
              <a:gd name="connsiteY0" fmla="*/ 0 h 6858635"/>
              <a:gd name="connsiteX1" fmla="*/ 4930982 w 4930982"/>
              <a:gd name="connsiteY1" fmla="*/ 2540 h 6858635"/>
              <a:gd name="connsiteX2" fmla="*/ 4929822 w 4930982"/>
              <a:gd name="connsiteY2" fmla="*/ 6858635 h 6858635"/>
              <a:gd name="connsiteX3" fmla="*/ 0 w 4930982"/>
              <a:gd name="connsiteY3" fmla="*/ 6858000 h 6858635"/>
              <a:gd name="connsiteX4" fmla="*/ 0 w 4930982"/>
              <a:gd name="connsiteY4" fmla="*/ 6858000 h 6858635"/>
              <a:gd name="connsiteX5" fmla="*/ 0 w 4930982"/>
              <a:gd name="connsiteY5" fmla="*/ 397806 h 6858635"/>
              <a:gd name="connsiteX6" fmla="*/ 397806 w 4930982"/>
              <a:gd name="connsiteY6" fmla="*/ 0 h 68586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30982" h="6858635">
                <a:moveTo>
                  <a:pt x="397806" y="0"/>
                </a:moveTo>
                <a:lnTo>
                  <a:pt x="4930982" y="2540"/>
                </a:lnTo>
                <a:cubicBezTo>
                  <a:pt x="4928055" y="2287058"/>
                  <a:pt x="4932749" y="4574117"/>
                  <a:pt x="4929822" y="6858635"/>
                </a:cubicBezTo>
                <a:lnTo>
                  <a:pt x="0" y="6858000"/>
                </a:lnTo>
                <a:lnTo>
                  <a:pt x="0" y="6858000"/>
                </a:lnTo>
                <a:lnTo>
                  <a:pt x="0" y="397806"/>
                </a:lnTo>
                <a:cubicBezTo>
                  <a:pt x="0" y="178104"/>
                  <a:pt x="178104" y="0"/>
                  <a:pt x="397806" y="0"/>
                </a:cubicBezTo>
                <a:close/>
              </a:path>
            </a:pathLst>
          </a:custGeom>
          <a:noFill/>
        </p:spPr>
        <p:txBody>
          <a:bodyPr/>
          <a:lstStyle/>
          <a:p>
            <a:r>
              <a:rPr lang="en-US"/>
              <a:t>Click icon to add picture</a:t>
            </a:r>
            <a:endParaRPr lang="en-GB"/>
          </a:p>
        </p:txBody>
      </p:sp>
      <p:sp>
        <p:nvSpPr>
          <p:cNvPr id="4" name="Date Placeholder 3">
            <a:extLst>
              <a:ext uri="{FF2B5EF4-FFF2-40B4-BE49-F238E27FC236}">
                <a16:creationId xmlns:a16="http://schemas.microsoft.com/office/drawing/2014/main" id="{896C781A-D0E8-A67E-E97F-C183A21972ED}"/>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25C4AF02-E7DA-1EA1-1ADB-9EF023E52E3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EEDE09-640C-49D5-B328-5E62D9517F5D}"/>
              </a:ext>
            </a:extLst>
          </p:cNvPr>
          <p:cNvSpPr>
            <a:spLocks noGrp="1"/>
          </p:cNvSpPr>
          <p:nvPr>
            <p:ph type="sldNum" sz="quarter" idx="12"/>
          </p:nvPr>
        </p:nvSpPr>
        <p:spPr/>
        <p:txBody>
          <a:bodyPr/>
          <a:lstStyle/>
          <a:p>
            <a:fld id="{915046F3-A181-4E86-90FC-9F7F42032E9C}" type="slidenum">
              <a:rPr lang="en-GB" smtClean="0"/>
              <a:t>‹#›</a:t>
            </a:fld>
            <a:endParaRPr lang="en-GB"/>
          </a:p>
        </p:txBody>
      </p:sp>
    </p:spTree>
    <p:extLst>
      <p:ext uri="{BB962C8B-B14F-4D97-AF65-F5344CB8AC3E}">
        <p14:creationId xmlns:p14="http://schemas.microsoft.com/office/powerpoint/2010/main" val="1022154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Full bleed image White text">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10C8444B-7340-7255-B5EA-F470AABA5483}"/>
              </a:ext>
            </a:extLst>
          </p:cNvPr>
          <p:cNvSpPr>
            <a:spLocks noGrp="1"/>
          </p:cNvSpPr>
          <p:nvPr>
            <p:ph type="pic" sz="quarter" idx="13"/>
          </p:nvPr>
        </p:nvSpPr>
        <p:spPr>
          <a:xfrm>
            <a:off x="1" y="2"/>
            <a:ext cx="12192000" cy="6857999"/>
          </a:xfrm>
        </p:spPr>
        <p:txBody>
          <a:bodyPr/>
          <a:lstStyle/>
          <a:p>
            <a:r>
              <a:rPr lang="en-US"/>
              <a:t>Click icon to add picture</a:t>
            </a:r>
            <a:endParaRPr lang="en-GB"/>
          </a:p>
        </p:txBody>
      </p:sp>
      <p:sp>
        <p:nvSpPr>
          <p:cNvPr id="2" name="Title 1">
            <a:extLst>
              <a:ext uri="{FF2B5EF4-FFF2-40B4-BE49-F238E27FC236}">
                <a16:creationId xmlns:a16="http://schemas.microsoft.com/office/drawing/2014/main" id="{C0D8AB35-594F-7FE8-7664-CA0A685625F9}"/>
              </a:ext>
            </a:extLst>
          </p:cNvPr>
          <p:cNvSpPr>
            <a:spLocks noGrp="1"/>
          </p:cNvSpPr>
          <p:nvPr>
            <p:ph type="ctrTitle"/>
          </p:nvPr>
        </p:nvSpPr>
        <p:spPr>
          <a:xfrm>
            <a:off x="444500" y="330202"/>
            <a:ext cx="6534151" cy="2167573"/>
          </a:xfrm>
        </p:spPr>
        <p:txBody>
          <a:bodyPr anchor="t" anchorCtr="0"/>
          <a:lstStyle>
            <a:lvl1pPr algn="l">
              <a:lnSpc>
                <a:spcPct val="80000"/>
              </a:lnSpc>
              <a:defRPr sz="4799">
                <a:solidFill>
                  <a:schemeClr val="bg1"/>
                </a:solid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E875955E-7657-A23C-D5E5-F93E746AAB75}"/>
              </a:ext>
            </a:extLst>
          </p:cNvPr>
          <p:cNvSpPr>
            <a:spLocks noGrp="1"/>
          </p:cNvSpPr>
          <p:nvPr>
            <p:ph type="subTitle" idx="1"/>
          </p:nvPr>
        </p:nvSpPr>
        <p:spPr>
          <a:xfrm>
            <a:off x="444500" y="2978785"/>
            <a:ext cx="6534151" cy="1655762"/>
          </a:xfrm>
        </p:spPr>
        <p:txBody>
          <a:bodyPr/>
          <a:lstStyle>
            <a:lvl1pPr marL="0" indent="0" algn="l">
              <a:lnSpc>
                <a:spcPct val="85000"/>
              </a:lnSpc>
              <a:spcBef>
                <a:spcPts val="1799"/>
              </a:spcBef>
              <a:buNone/>
              <a:defRPr sz="1799" b="0">
                <a:solidFill>
                  <a:schemeClr val="bg1"/>
                </a:solidFill>
              </a:defRPr>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9832C0B-AF54-ECC4-F11C-DEEBC02F2D0F}"/>
              </a:ext>
            </a:extLst>
          </p:cNvPr>
          <p:cNvSpPr>
            <a:spLocks noGrp="1"/>
          </p:cNvSpPr>
          <p:nvPr>
            <p:ph type="dt" sz="half" idx="10"/>
          </p:nvPr>
        </p:nvSpPr>
        <p:spPr>
          <a:xfrm>
            <a:off x="2380332" y="6362065"/>
            <a:ext cx="1734468" cy="180000"/>
          </a:xfrm>
        </p:spPr>
        <p:txBody>
          <a:bodyPr/>
          <a:lstStyle>
            <a:lvl1pPr>
              <a:defRPr>
                <a:solidFill>
                  <a:schemeClr val="bg1"/>
                </a:solidFill>
              </a:defRPr>
            </a:lvl1pPr>
          </a:lstStyle>
          <a:p>
            <a:endParaRPr lang="en-GB"/>
          </a:p>
        </p:txBody>
      </p:sp>
      <p:sp>
        <p:nvSpPr>
          <p:cNvPr id="5" name="Footer Placeholder 4">
            <a:extLst>
              <a:ext uri="{FF2B5EF4-FFF2-40B4-BE49-F238E27FC236}">
                <a16:creationId xmlns:a16="http://schemas.microsoft.com/office/drawing/2014/main" id="{4FAD4014-22E6-E28C-4626-19C7F9BBDAAF}"/>
              </a:ext>
            </a:extLst>
          </p:cNvPr>
          <p:cNvSpPr>
            <a:spLocks noGrp="1"/>
          </p:cNvSpPr>
          <p:nvPr>
            <p:ph type="ftr" sz="quarter" idx="11"/>
          </p:nvPr>
        </p:nvSpPr>
        <p:spPr>
          <a:xfrm>
            <a:off x="4259263" y="6362065"/>
            <a:ext cx="7083423" cy="180000"/>
          </a:xfrm>
        </p:spPr>
        <p:txBody>
          <a:bodyPr/>
          <a:lstStyle>
            <a:lvl1pPr>
              <a:defRPr>
                <a:solidFill>
                  <a:schemeClr val="bg1"/>
                </a:solidFill>
              </a:defRPr>
            </a:lvl1pPr>
          </a:lstStyle>
          <a:p>
            <a:endParaRPr lang="en-GB"/>
          </a:p>
        </p:txBody>
      </p:sp>
      <p:sp>
        <p:nvSpPr>
          <p:cNvPr id="6" name="Slide Number Placeholder 5">
            <a:extLst>
              <a:ext uri="{FF2B5EF4-FFF2-40B4-BE49-F238E27FC236}">
                <a16:creationId xmlns:a16="http://schemas.microsoft.com/office/drawing/2014/main" id="{4E8E98ED-032A-5A3C-CF5E-7C156431CF7A}"/>
              </a:ext>
            </a:extLst>
          </p:cNvPr>
          <p:cNvSpPr>
            <a:spLocks noGrp="1"/>
          </p:cNvSpPr>
          <p:nvPr>
            <p:ph type="sldNum" sz="quarter" idx="12"/>
          </p:nvPr>
        </p:nvSpPr>
        <p:spPr>
          <a:xfrm>
            <a:off x="11342686" y="6362065"/>
            <a:ext cx="404813" cy="180000"/>
          </a:xfrm>
        </p:spPr>
        <p:txBody>
          <a:bodyPr/>
          <a:lstStyle>
            <a:lvl1pPr>
              <a:defRPr>
                <a:solidFill>
                  <a:schemeClr val="bg1"/>
                </a:solidFill>
              </a:defRPr>
            </a:lvl1pPr>
          </a:lstStyle>
          <a:p>
            <a:fld id="{915046F3-A181-4E86-90FC-9F7F42032E9C}" type="slidenum">
              <a:rPr lang="en-GB" smtClean="0"/>
              <a:pPr/>
              <a:t>‹#›</a:t>
            </a:fld>
            <a:endParaRPr lang="en-GB"/>
          </a:p>
        </p:txBody>
      </p:sp>
    </p:spTree>
    <p:extLst>
      <p:ext uri="{BB962C8B-B14F-4D97-AF65-F5344CB8AC3E}">
        <p14:creationId xmlns:p14="http://schemas.microsoft.com/office/powerpoint/2010/main" val="421557150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itle, Text and Wider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88049-4008-A192-F7A8-BFFE667F9C98}"/>
              </a:ext>
            </a:extLst>
          </p:cNvPr>
          <p:cNvSpPr>
            <a:spLocks noGrp="1"/>
          </p:cNvSpPr>
          <p:nvPr>
            <p:ph type="title"/>
          </p:nvPr>
        </p:nvSpPr>
        <p:spPr>
          <a:xfrm>
            <a:off x="444501" y="316800"/>
            <a:ext cx="5270501" cy="1173600"/>
          </a:xfrm>
        </p:spPr>
        <p:txBody>
          <a:bodyPr/>
          <a:lstStyle/>
          <a:p>
            <a:r>
              <a:rPr lang="en-US"/>
              <a:t>Click to edit Master title style</a:t>
            </a:r>
            <a:endParaRPr lang="en-GB"/>
          </a:p>
        </p:txBody>
      </p:sp>
      <p:sp>
        <p:nvSpPr>
          <p:cNvPr id="8" name="Text Placeholder 7">
            <a:extLst>
              <a:ext uri="{FF2B5EF4-FFF2-40B4-BE49-F238E27FC236}">
                <a16:creationId xmlns:a16="http://schemas.microsoft.com/office/drawing/2014/main" id="{7B10DEE6-9C11-8025-D9A5-880BB207CFEA}"/>
              </a:ext>
            </a:extLst>
          </p:cNvPr>
          <p:cNvSpPr>
            <a:spLocks noGrp="1"/>
          </p:cNvSpPr>
          <p:nvPr>
            <p:ph type="body" sz="quarter" idx="13"/>
          </p:nvPr>
        </p:nvSpPr>
        <p:spPr>
          <a:xfrm>
            <a:off x="444500" y="1695600"/>
            <a:ext cx="5270500" cy="4507200"/>
          </a:xfrm>
        </p:spPr>
        <p:txBody>
          <a:bodyPr/>
          <a:lstStyle>
            <a:lvl1pPr>
              <a:defRPr sz="1799"/>
            </a:lvl1pPr>
            <a:lvl2pPr>
              <a:defRPr sz="1799"/>
            </a:lvl2pPr>
            <a:lvl3pPr>
              <a:defRPr sz="1799"/>
            </a:lvl3pPr>
            <a:lvl4pPr>
              <a:defRPr sz="1799"/>
            </a:lvl4pPr>
            <a:lvl5pPr>
              <a:defRPr sz="1799"/>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Picture Placeholder 14">
            <a:extLst>
              <a:ext uri="{FF2B5EF4-FFF2-40B4-BE49-F238E27FC236}">
                <a16:creationId xmlns:a16="http://schemas.microsoft.com/office/drawing/2014/main" id="{E7409073-0150-6F38-6D42-7831E158C715}"/>
              </a:ext>
            </a:extLst>
          </p:cNvPr>
          <p:cNvSpPr>
            <a:spLocks noGrp="1"/>
          </p:cNvSpPr>
          <p:nvPr>
            <p:ph type="pic" sz="quarter" idx="14"/>
          </p:nvPr>
        </p:nvSpPr>
        <p:spPr>
          <a:xfrm>
            <a:off x="6167439" y="0"/>
            <a:ext cx="6024562" cy="6858635"/>
          </a:xfrm>
          <a:custGeom>
            <a:avLst/>
            <a:gdLst>
              <a:gd name="connsiteX0" fmla="*/ 397806 w 5068887"/>
              <a:gd name="connsiteY0" fmla="*/ 0 h 6858000"/>
              <a:gd name="connsiteX1" fmla="*/ 4671081 w 5068887"/>
              <a:gd name="connsiteY1" fmla="*/ 0 h 6858000"/>
              <a:gd name="connsiteX2" fmla="*/ 5068887 w 5068887"/>
              <a:gd name="connsiteY2" fmla="*/ 397806 h 6858000"/>
              <a:gd name="connsiteX3" fmla="*/ 5068887 w 5068887"/>
              <a:gd name="connsiteY3" fmla="*/ 6858000 h 6858000"/>
              <a:gd name="connsiteX4" fmla="*/ 5068887 w 5068887"/>
              <a:gd name="connsiteY4" fmla="*/ 6858000 h 6858000"/>
              <a:gd name="connsiteX5" fmla="*/ 0 w 5068887"/>
              <a:gd name="connsiteY5" fmla="*/ 6858000 h 6858000"/>
              <a:gd name="connsiteX6" fmla="*/ 0 w 5068887"/>
              <a:gd name="connsiteY6" fmla="*/ 6858000 h 6858000"/>
              <a:gd name="connsiteX7" fmla="*/ 0 w 5068887"/>
              <a:gd name="connsiteY7" fmla="*/ 397806 h 6858000"/>
              <a:gd name="connsiteX8" fmla="*/ 397806 w 5068887"/>
              <a:gd name="connsiteY8" fmla="*/ 0 h 6858000"/>
              <a:gd name="connsiteX0" fmla="*/ 397806 w 5137374"/>
              <a:gd name="connsiteY0" fmla="*/ 0 h 6858000"/>
              <a:gd name="connsiteX1" fmla="*/ 4671081 w 5137374"/>
              <a:gd name="connsiteY1" fmla="*/ 0 h 6858000"/>
              <a:gd name="connsiteX2" fmla="*/ 5068887 w 5137374"/>
              <a:gd name="connsiteY2" fmla="*/ 6858000 h 6858000"/>
              <a:gd name="connsiteX3" fmla="*/ 5068887 w 5137374"/>
              <a:gd name="connsiteY3" fmla="*/ 6858000 h 6858000"/>
              <a:gd name="connsiteX4" fmla="*/ 0 w 5137374"/>
              <a:gd name="connsiteY4" fmla="*/ 6858000 h 6858000"/>
              <a:gd name="connsiteX5" fmla="*/ 0 w 5137374"/>
              <a:gd name="connsiteY5" fmla="*/ 6858000 h 6858000"/>
              <a:gd name="connsiteX6" fmla="*/ 0 w 5137374"/>
              <a:gd name="connsiteY6" fmla="*/ 397806 h 6858000"/>
              <a:gd name="connsiteX7" fmla="*/ 397806 w 5137374"/>
              <a:gd name="connsiteY7" fmla="*/ 0 h 6858000"/>
              <a:gd name="connsiteX0" fmla="*/ 397806 w 5276689"/>
              <a:gd name="connsiteY0" fmla="*/ 0 h 6858000"/>
              <a:gd name="connsiteX1" fmla="*/ 4897962 w 5276689"/>
              <a:gd name="connsiteY1" fmla="*/ 0 h 6858000"/>
              <a:gd name="connsiteX2" fmla="*/ 5068887 w 5276689"/>
              <a:gd name="connsiteY2" fmla="*/ 6858000 h 6858000"/>
              <a:gd name="connsiteX3" fmla="*/ 5068887 w 5276689"/>
              <a:gd name="connsiteY3" fmla="*/ 6858000 h 6858000"/>
              <a:gd name="connsiteX4" fmla="*/ 0 w 5276689"/>
              <a:gd name="connsiteY4" fmla="*/ 6858000 h 6858000"/>
              <a:gd name="connsiteX5" fmla="*/ 0 w 5276689"/>
              <a:gd name="connsiteY5" fmla="*/ 6858000 h 6858000"/>
              <a:gd name="connsiteX6" fmla="*/ 0 w 5276689"/>
              <a:gd name="connsiteY6" fmla="*/ 397806 h 6858000"/>
              <a:gd name="connsiteX7" fmla="*/ 397806 w 5276689"/>
              <a:gd name="connsiteY7" fmla="*/ 0 h 6858000"/>
              <a:gd name="connsiteX0" fmla="*/ 397806 w 5068887"/>
              <a:gd name="connsiteY0" fmla="*/ 0 h 6858000"/>
              <a:gd name="connsiteX1" fmla="*/ 4897962 w 5068887"/>
              <a:gd name="connsiteY1" fmla="*/ 0 h 6858000"/>
              <a:gd name="connsiteX2" fmla="*/ 5068887 w 5068887"/>
              <a:gd name="connsiteY2" fmla="*/ 6858000 h 6858000"/>
              <a:gd name="connsiteX3" fmla="*/ 5068887 w 5068887"/>
              <a:gd name="connsiteY3" fmla="*/ 6858000 h 6858000"/>
              <a:gd name="connsiteX4" fmla="*/ 0 w 5068887"/>
              <a:gd name="connsiteY4" fmla="*/ 6858000 h 6858000"/>
              <a:gd name="connsiteX5" fmla="*/ 0 w 5068887"/>
              <a:gd name="connsiteY5" fmla="*/ 6858000 h 6858000"/>
              <a:gd name="connsiteX6" fmla="*/ 0 w 5068887"/>
              <a:gd name="connsiteY6" fmla="*/ 397806 h 6858000"/>
              <a:gd name="connsiteX7" fmla="*/ 397806 w 5068887"/>
              <a:gd name="connsiteY7" fmla="*/ 0 h 6858000"/>
              <a:gd name="connsiteX0" fmla="*/ 397806 w 5068910"/>
              <a:gd name="connsiteY0" fmla="*/ 0 h 6858000"/>
              <a:gd name="connsiteX1" fmla="*/ 4897962 w 5068910"/>
              <a:gd name="connsiteY1" fmla="*/ 0 h 6858000"/>
              <a:gd name="connsiteX2" fmla="*/ 5068887 w 5068910"/>
              <a:gd name="connsiteY2" fmla="*/ 6858000 h 6858000"/>
              <a:gd name="connsiteX3" fmla="*/ 5068887 w 5068910"/>
              <a:gd name="connsiteY3" fmla="*/ 6858000 h 6858000"/>
              <a:gd name="connsiteX4" fmla="*/ 0 w 5068910"/>
              <a:gd name="connsiteY4" fmla="*/ 6858000 h 6858000"/>
              <a:gd name="connsiteX5" fmla="*/ 0 w 5068910"/>
              <a:gd name="connsiteY5" fmla="*/ 6858000 h 6858000"/>
              <a:gd name="connsiteX6" fmla="*/ 0 w 5068910"/>
              <a:gd name="connsiteY6" fmla="*/ 397806 h 6858000"/>
              <a:gd name="connsiteX7" fmla="*/ 397806 w 5068910"/>
              <a:gd name="connsiteY7" fmla="*/ 0 h 6858000"/>
              <a:gd name="connsiteX0" fmla="*/ 397806 w 5068910"/>
              <a:gd name="connsiteY0" fmla="*/ 0 h 6858000"/>
              <a:gd name="connsiteX1" fmla="*/ 4897962 w 5068910"/>
              <a:gd name="connsiteY1" fmla="*/ 0 h 6858000"/>
              <a:gd name="connsiteX2" fmla="*/ 5068887 w 5068910"/>
              <a:gd name="connsiteY2" fmla="*/ 6858000 h 6858000"/>
              <a:gd name="connsiteX3" fmla="*/ 4922202 w 5068910"/>
              <a:gd name="connsiteY3" fmla="*/ 6856095 h 6858000"/>
              <a:gd name="connsiteX4" fmla="*/ 0 w 5068910"/>
              <a:gd name="connsiteY4" fmla="*/ 6858000 h 6858000"/>
              <a:gd name="connsiteX5" fmla="*/ 0 w 5068910"/>
              <a:gd name="connsiteY5" fmla="*/ 6858000 h 6858000"/>
              <a:gd name="connsiteX6" fmla="*/ 0 w 5068910"/>
              <a:gd name="connsiteY6" fmla="*/ 397806 h 6858000"/>
              <a:gd name="connsiteX7" fmla="*/ 397806 w 5068910"/>
              <a:gd name="connsiteY7" fmla="*/ 0 h 6858000"/>
              <a:gd name="connsiteX0" fmla="*/ 397806 w 5068910"/>
              <a:gd name="connsiteY0" fmla="*/ 0 h 6858000"/>
              <a:gd name="connsiteX1" fmla="*/ 4897962 w 5068910"/>
              <a:gd name="connsiteY1" fmla="*/ 0 h 6858000"/>
              <a:gd name="connsiteX2" fmla="*/ 5068887 w 5068910"/>
              <a:gd name="connsiteY2" fmla="*/ 6858000 h 6858000"/>
              <a:gd name="connsiteX3" fmla="*/ 4922202 w 5068910"/>
              <a:gd name="connsiteY3" fmla="*/ 6856095 h 6858000"/>
              <a:gd name="connsiteX4" fmla="*/ 0 w 5068910"/>
              <a:gd name="connsiteY4" fmla="*/ 6858000 h 6858000"/>
              <a:gd name="connsiteX5" fmla="*/ 0 w 5068910"/>
              <a:gd name="connsiteY5" fmla="*/ 6858000 h 6858000"/>
              <a:gd name="connsiteX6" fmla="*/ 0 w 5068910"/>
              <a:gd name="connsiteY6" fmla="*/ 397806 h 6858000"/>
              <a:gd name="connsiteX7" fmla="*/ 397806 w 5068910"/>
              <a:gd name="connsiteY7" fmla="*/ 0 h 6858000"/>
              <a:gd name="connsiteX0" fmla="*/ 397806 w 5499710"/>
              <a:gd name="connsiteY0" fmla="*/ 0 h 6858000"/>
              <a:gd name="connsiteX1" fmla="*/ 4897962 w 5499710"/>
              <a:gd name="connsiteY1" fmla="*/ 0 h 6858000"/>
              <a:gd name="connsiteX2" fmla="*/ 4922202 w 5499710"/>
              <a:gd name="connsiteY2" fmla="*/ 6856095 h 6858000"/>
              <a:gd name="connsiteX3" fmla="*/ 0 w 5499710"/>
              <a:gd name="connsiteY3" fmla="*/ 6858000 h 6858000"/>
              <a:gd name="connsiteX4" fmla="*/ 0 w 5499710"/>
              <a:gd name="connsiteY4" fmla="*/ 6858000 h 6858000"/>
              <a:gd name="connsiteX5" fmla="*/ 0 w 5499710"/>
              <a:gd name="connsiteY5" fmla="*/ 397806 h 6858000"/>
              <a:gd name="connsiteX6" fmla="*/ 397806 w 5499710"/>
              <a:gd name="connsiteY6" fmla="*/ 0 h 6858000"/>
              <a:gd name="connsiteX0" fmla="*/ 397806 w 5236739"/>
              <a:gd name="connsiteY0" fmla="*/ 0 h 6858000"/>
              <a:gd name="connsiteX1" fmla="*/ 4897962 w 5236739"/>
              <a:gd name="connsiteY1" fmla="*/ 0 h 6858000"/>
              <a:gd name="connsiteX2" fmla="*/ 4922202 w 5236739"/>
              <a:gd name="connsiteY2" fmla="*/ 6856095 h 6858000"/>
              <a:gd name="connsiteX3" fmla="*/ 0 w 5236739"/>
              <a:gd name="connsiteY3" fmla="*/ 6858000 h 6858000"/>
              <a:gd name="connsiteX4" fmla="*/ 0 w 5236739"/>
              <a:gd name="connsiteY4" fmla="*/ 6858000 h 6858000"/>
              <a:gd name="connsiteX5" fmla="*/ 0 w 5236739"/>
              <a:gd name="connsiteY5" fmla="*/ 397806 h 6858000"/>
              <a:gd name="connsiteX6" fmla="*/ 397806 w 5236739"/>
              <a:gd name="connsiteY6" fmla="*/ 0 h 6858000"/>
              <a:gd name="connsiteX0" fmla="*/ 397806 w 4922202"/>
              <a:gd name="connsiteY0" fmla="*/ 0 h 6858000"/>
              <a:gd name="connsiteX1" fmla="*/ 4897962 w 4922202"/>
              <a:gd name="connsiteY1" fmla="*/ 0 h 6858000"/>
              <a:gd name="connsiteX2" fmla="*/ 4922202 w 4922202"/>
              <a:gd name="connsiteY2" fmla="*/ 6856095 h 6858000"/>
              <a:gd name="connsiteX3" fmla="*/ 0 w 4922202"/>
              <a:gd name="connsiteY3" fmla="*/ 6858000 h 6858000"/>
              <a:gd name="connsiteX4" fmla="*/ 0 w 4922202"/>
              <a:gd name="connsiteY4" fmla="*/ 6858000 h 6858000"/>
              <a:gd name="connsiteX5" fmla="*/ 0 w 4922202"/>
              <a:gd name="connsiteY5" fmla="*/ 397806 h 6858000"/>
              <a:gd name="connsiteX6" fmla="*/ 397806 w 4922202"/>
              <a:gd name="connsiteY6" fmla="*/ 0 h 6858000"/>
              <a:gd name="connsiteX0" fmla="*/ 397806 w 4930982"/>
              <a:gd name="connsiteY0" fmla="*/ 0 h 6858000"/>
              <a:gd name="connsiteX1" fmla="*/ 4930982 w 4930982"/>
              <a:gd name="connsiteY1" fmla="*/ 2540 h 6858000"/>
              <a:gd name="connsiteX2" fmla="*/ 4922202 w 4930982"/>
              <a:gd name="connsiteY2" fmla="*/ 6856095 h 6858000"/>
              <a:gd name="connsiteX3" fmla="*/ 0 w 4930982"/>
              <a:gd name="connsiteY3" fmla="*/ 6858000 h 6858000"/>
              <a:gd name="connsiteX4" fmla="*/ 0 w 4930982"/>
              <a:gd name="connsiteY4" fmla="*/ 6858000 h 6858000"/>
              <a:gd name="connsiteX5" fmla="*/ 0 w 4930982"/>
              <a:gd name="connsiteY5" fmla="*/ 397806 h 6858000"/>
              <a:gd name="connsiteX6" fmla="*/ 397806 w 4930982"/>
              <a:gd name="connsiteY6" fmla="*/ 0 h 6858000"/>
              <a:gd name="connsiteX0" fmla="*/ 397806 w 4930982"/>
              <a:gd name="connsiteY0" fmla="*/ 0 h 6858635"/>
              <a:gd name="connsiteX1" fmla="*/ 4930982 w 4930982"/>
              <a:gd name="connsiteY1" fmla="*/ 2540 h 6858635"/>
              <a:gd name="connsiteX2" fmla="*/ 4922202 w 4930982"/>
              <a:gd name="connsiteY2" fmla="*/ 6858635 h 6858635"/>
              <a:gd name="connsiteX3" fmla="*/ 0 w 4930982"/>
              <a:gd name="connsiteY3" fmla="*/ 6858000 h 6858635"/>
              <a:gd name="connsiteX4" fmla="*/ 0 w 4930982"/>
              <a:gd name="connsiteY4" fmla="*/ 6858000 h 6858635"/>
              <a:gd name="connsiteX5" fmla="*/ 0 w 4930982"/>
              <a:gd name="connsiteY5" fmla="*/ 397806 h 6858635"/>
              <a:gd name="connsiteX6" fmla="*/ 397806 w 4930982"/>
              <a:gd name="connsiteY6" fmla="*/ 0 h 6858635"/>
              <a:gd name="connsiteX0" fmla="*/ 397806 w 4930982"/>
              <a:gd name="connsiteY0" fmla="*/ 0 h 6858635"/>
              <a:gd name="connsiteX1" fmla="*/ 4930982 w 4930982"/>
              <a:gd name="connsiteY1" fmla="*/ 2540 h 6858635"/>
              <a:gd name="connsiteX2" fmla="*/ 4929822 w 4930982"/>
              <a:gd name="connsiteY2" fmla="*/ 6858635 h 6858635"/>
              <a:gd name="connsiteX3" fmla="*/ 0 w 4930982"/>
              <a:gd name="connsiteY3" fmla="*/ 6858000 h 6858635"/>
              <a:gd name="connsiteX4" fmla="*/ 0 w 4930982"/>
              <a:gd name="connsiteY4" fmla="*/ 6858000 h 6858635"/>
              <a:gd name="connsiteX5" fmla="*/ 0 w 4930982"/>
              <a:gd name="connsiteY5" fmla="*/ 397806 h 6858635"/>
              <a:gd name="connsiteX6" fmla="*/ 397806 w 4930982"/>
              <a:gd name="connsiteY6" fmla="*/ 0 h 68586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30982" h="6858635">
                <a:moveTo>
                  <a:pt x="397806" y="0"/>
                </a:moveTo>
                <a:lnTo>
                  <a:pt x="4930982" y="2540"/>
                </a:lnTo>
                <a:cubicBezTo>
                  <a:pt x="4928055" y="2287058"/>
                  <a:pt x="4932749" y="4574117"/>
                  <a:pt x="4929822" y="6858635"/>
                </a:cubicBezTo>
                <a:lnTo>
                  <a:pt x="0" y="6858000"/>
                </a:lnTo>
                <a:lnTo>
                  <a:pt x="0" y="6858000"/>
                </a:lnTo>
                <a:lnTo>
                  <a:pt x="0" y="397806"/>
                </a:lnTo>
                <a:cubicBezTo>
                  <a:pt x="0" y="178104"/>
                  <a:pt x="178104" y="0"/>
                  <a:pt x="397806" y="0"/>
                </a:cubicBezTo>
                <a:close/>
              </a:path>
            </a:pathLst>
          </a:custGeom>
          <a:noFill/>
        </p:spPr>
        <p:txBody>
          <a:bodyPr/>
          <a:lstStyle/>
          <a:p>
            <a:r>
              <a:rPr lang="en-US"/>
              <a:t>Click icon to add picture</a:t>
            </a:r>
            <a:endParaRPr lang="en-GB"/>
          </a:p>
        </p:txBody>
      </p:sp>
      <p:sp>
        <p:nvSpPr>
          <p:cNvPr id="4" name="Date Placeholder 3">
            <a:extLst>
              <a:ext uri="{FF2B5EF4-FFF2-40B4-BE49-F238E27FC236}">
                <a16:creationId xmlns:a16="http://schemas.microsoft.com/office/drawing/2014/main" id="{896C781A-D0E8-A67E-E97F-C183A21972ED}"/>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25C4AF02-E7DA-1EA1-1ADB-9EF023E52E3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EEDE09-640C-49D5-B328-5E62D9517F5D}"/>
              </a:ext>
            </a:extLst>
          </p:cNvPr>
          <p:cNvSpPr>
            <a:spLocks noGrp="1"/>
          </p:cNvSpPr>
          <p:nvPr>
            <p:ph type="sldNum" sz="quarter" idx="12"/>
          </p:nvPr>
        </p:nvSpPr>
        <p:spPr/>
        <p:txBody>
          <a:bodyPr/>
          <a:lstStyle/>
          <a:p>
            <a:fld id="{915046F3-A181-4E86-90FC-9F7F42032E9C}" type="slidenum">
              <a:rPr lang="en-GB" smtClean="0"/>
              <a:t>‹#›</a:t>
            </a:fld>
            <a:endParaRPr lang="en-GB"/>
          </a:p>
        </p:txBody>
      </p:sp>
    </p:spTree>
    <p:extLst>
      <p:ext uri="{BB962C8B-B14F-4D97-AF65-F5344CB8AC3E}">
        <p14:creationId xmlns:p14="http://schemas.microsoft.com/office/powerpoint/2010/main" val="164461775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itle, Text and 2 Imag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88049-4008-A192-F7A8-BFFE667F9C98}"/>
              </a:ext>
            </a:extLst>
          </p:cNvPr>
          <p:cNvSpPr>
            <a:spLocks noGrp="1"/>
          </p:cNvSpPr>
          <p:nvPr>
            <p:ph type="title"/>
          </p:nvPr>
        </p:nvSpPr>
        <p:spPr>
          <a:xfrm>
            <a:off x="444500" y="316800"/>
            <a:ext cx="6210300" cy="1173600"/>
          </a:xfrm>
        </p:spPr>
        <p:txBody>
          <a:bodyPr/>
          <a:lstStyle/>
          <a:p>
            <a:r>
              <a:rPr lang="en-US"/>
              <a:t>Click to edit Master title style</a:t>
            </a:r>
            <a:endParaRPr lang="en-GB"/>
          </a:p>
        </p:txBody>
      </p:sp>
      <p:sp>
        <p:nvSpPr>
          <p:cNvPr id="8" name="Text Placeholder 7">
            <a:extLst>
              <a:ext uri="{FF2B5EF4-FFF2-40B4-BE49-F238E27FC236}">
                <a16:creationId xmlns:a16="http://schemas.microsoft.com/office/drawing/2014/main" id="{7B10DEE6-9C11-8025-D9A5-880BB207CFEA}"/>
              </a:ext>
            </a:extLst>
          </p:cNvPr>
          <p:cNvSpPr>
            <a:spLocks noGrp="1"/>
          </p:cNvSpPr>
          <p:nvPr>
            <p:ph type="body" sz="quarter" idx="13"/>
          </p:nvPr>
        </p:nvSpPr>
        <p:spPr>
          <a:xfrm>
            <a:off x="444500" y="1695600"/>
            <a:ext cx="6210300" cy="4507200"/>
          </a:xfrm>
        </p:spPr>
        <p:txBody>
          <a:bodyPr/>
          <a:lstStyle>
            <a:lvl1pPr>
              <a:defRPr sz="1799"/>
            </a:lvl1pPr>
            <a:lvl2pPr>
              <a:defRPr sz="1799"/>
            </a:lvl2pPr>
            <a:lvl3pPr>
              <a:defRPr sz="1799"/>
            </a:lvl3pPr>
            <a:lvl4pPr>
              <a:defRPr sz="1799"/>
            </a:lvl4pPr>
            <a:lvl5pPr>
              <a:defRPr sz="1799"/>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Picture Placeholder 10">
            <a:extLst>
              <a:ext uri="{FF2B5EF4-FFF2-40B4-BE49-F238E27FC236}">
                <a16:creationId xmlns:a16="http://schemas.microsoft.com/office/drawing/2014/main" id="{A1155746-49AD-56EA-5ABE-870E0641953A}"/>
              </a:ext>
            </a:extLst>
          </p:cNvPr>
          <p:cNvSpPr>
            <a:spLocks noGrp="1"/>
          </p:cNvSpPr>
          <p:nvPr>
            <p:ph type="pic" sz="quarter" idx="14"/>
          </p:nvPr>
        </p:nvSpPr>
        <p:spPr>
          <a:xfrm>
            <a:off x="7123114" y="333375"/>
            <a:ext cx="4624387" cy="2862000"/>
          </a:xfrm>
        </p:spPr>
        <p:txBody>
          <a:bodyPr/>
          <a:lstStyle/>
          <a:p>
            <a:r>
              <a:rPr lang="en-US"/>
              <a:t>Click icon to add picture</a:t>
            </a:r>
            <a:endParaRPr lang="en-GB"/>
          </a:p>
        </p:txBody>
      </p:sp>
      <p:sp>
        <p:nvSpPr>
          <p:cNvPr id="12" name="Picture Placeholder 10">
            <a:extLst>
              <a:ext uri="{FF2B5EF4-FFF2-40B4-BE49-F238E27FC236}">
                <a16:creationId xmlns:a16="http://schemas.microsoft.com/office/drawing/2014/main" id="{3C23A436-480A-A85E-F572-DE99C1CC1B9D}"/>
              </a:ext>
            </a:extLst>
          </p:cNvPr>
          <p:cNvSpPr>
            <a:spLocks noGrp="1"/>
          </p:cNvSpPr>
          <p:nvPr>
            <p:ph type="pic" sz="quarter" idx="15"/>
          </p:nvPr>
        </p:nvSpPr>
        <p:spPr>
          <a:xfrm>
            <a:off x="7123114" y="3341850"/>
            <a:ext cx="4624387" cy="2862000"/>
          </a:xfrm>
        </p:spPr>
        <p:txBody>
          <a:bodyPr/>
          <a:lstStyle/>
          <a:p>
            <a:r>
              <a:rPr lang="en-US"/>
              <a:t>Click icon to add picture</a:t>
            </a:r>
            <a:endParaRPr lang="en-GB"/>
          </a:p>
        </p:txBody>
      </p:sp>
      <p:sp>
        <p:nvSpPr>
          <p:cNvPr id="4" name="Date Placeholder 3">
            <a:extLst>
              <a:ext uri="{FF2B5EF4-FFF2-40B4-BE49-F238E27FC236}">
                <a16:creationId xmlns:a16="http://schemas.microsoft.com/office/drawing/2014/main" id="{896C781A-D0E8-A67E-E97F-C183A21972ED}"/>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25C4AF02-E7DA-1EA1-1ADB-9EF023E52E3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EEDE09-640C-49D5-B328-5E62D9517F5D}"/>
              </a:ext>
            </a:extLst>
          </p:cNvPr>
          <p:cNvSpPr>
            <a:spLocks noGrp="1"/>
          </p:cNvSpPr>
          <p:nvPr>
            <p:ph type="sldNum" sz="quarter" idx="12"/>
          </p:nvPr>
        </p:nvSpPr>
        <p:spPr/>
        <p:txBody>
          <a:bodyPr/>
          <a:lstStyle/>
          <a:p>
            <a:fld id="{915046F3-A181-4E86-90FC-9F7F42032E9C}" type="slidenum">
              <a:rPr lang="en-GB" smtClean="0"/>
              <a:t>‹#›</a:t>
            </a:fld>
            <a:endParaRPr lang="en-GB"/>
          </a:p>
        </p:txBody>
      </p:sp>
    </p:spTree>
    <p:extLst>
      <p:ext uri="{BB962C8B-B14F-4D97-AF65-F5344CB8AC3E}">
        <p14:creationId xmlns:p14="http://schemas.microsoft.com/office/powerpoint/2010/main" val="366520309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itle, Text and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88049-4008-A192-F7A8-BFFE667F9C98}"/>
              </a:ext>
            </a:extLst>
          </p:cNvPr>
          <p:cNvSpPr>
            <a:spLocks noGrp="1"/>
          </p:cNvSpPr>
          <p:nvPr>
            <p:ph type="title"/>
          </p:nvPr>
        </p:nvSpPr>
        <p:spPr>
          <a:xfrm>
            <a:off x="444501" y="316800"/>
            <a:ext cx="5321301" cy="1173600"/>
          </a:xfrm>
        </p:spPr>
        <p:txBody>
          <a:bodyPr/>
          <a:lstStyle/>
          <a:p>
            <a:r>
              <a:rPr lang="en-US"/>
              <a:t>Click to edit Master title style</a:t>
            </a:r>
            <a:endParaRPr lang="en-GB"/>
          </a:p>
        </p:txBody>
      </p:sp>
      <p:sp>
        <p:nvSpPr>
          <p:cNvPr id="8" name="Text Placeholder 7">
            <a:extLst>
              <a:ext uri="{FF2B5EF4-FFF2-40B4-BE49-F238E27FC236}">
                <a16:creationId xmlns:a16="http://schemas.microsoft.com/office/drawing/2014/main" id="{7B10DEE6-9C11-8025-D9A5-880BB207CFEA}"/>
              </a:ext>
            </a:extLst>
          </p:cNvPr>
          <p:cNvSpPr>
            <a:spLocks noGrp="1"/>
          </p:cNvSpPr>
          <p:nvPr>
            <p:ph type="body" sz="quarter" idx="13"/>
          </p:nvPr>
        </p:nvSpPr>
        <p:spPr>
          <a:xfrm>
            <a:off x="444500" y="1695600"/>
            <a:ext cx="5321301" cy="3316114"/>
          </a:xfrm>
        </p:spPr>
        <p:txBody>
          <a:bodyPr/>
          <a:lstStyle>
            <a:lvl1pPr>
              <a:defRPr sz="1799"/>
            </a:lvl1pPr>
            <a:lvl2pPr>
              <a:defRPr sz="1799"/>
            </a:lvl2pPr>
            <a:lvl3pPr>
              <a:defRPr sz="1799"/>
            </a:lvl3pPr>
            <a:lvl4pPr>
              <a:defRPr sz="1799"/>
            </a:lvl4pPr>
            <a:lvl5pPr>
              <a:defRPr sz="1799"/>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Chart Placeholder 6">
            <a:extLst>
              <a:ext uri="{FF2B5EF4-FFF2-40B4-BE49-F238E27FC236}">
                <a16:creationId xmlns:a16="http://schemas.microsoft.com/office/drawing/2014/main" id="{6121077A-1DFE-7F9A-9453-DF1A35029226}"/>
              </a:ext>
            </a:extLst>
          </p:cNvPr>
          <p:cNvSpPr>
            <a:spLocks noGrp="1"/>
          </p:cNvSpPr>
          <p:nvPr>
            <p:ph type="chart" sz="quarter" idx="14"/>
          </p:nvPr>
        </p:nvSpPr>
        <p:spPr>
          <a:xfrm>
            <a:off x="6167439" y="315936"/>
            <a:ext cx="6024562" cy="5884841"/>
          </a:xfrm>
        </p:spPr>
        <p:txBody>
          <a:bodyPr/>
          <a:lstStyle/>
          <a:p>
            <a:r>
              <a:rPr lang="en-US"/>
              <a:t>Click icon to add chart</a:t>
            </a:r>
            <a:endParaRPr lang="en-GB"/>
          </a:p>
        </p:txBody>
      </p:sp>
      <p:sp>
        <p:nvSpPr>
          <p:cNvPr id="10" name="Text Placeholder 9">
            <a:extLst>
              <a:ext uri="{FF2B5EF4-FFF2-40B4-BE49-F238E27FC236}">
                <a16:creationId xmlns:a16="http://schemas.microsoft.com/office/drawing/2014/main" id="{A39532FF-DC6E-F5F3-A167-C1794C9C1899}"/>
              </a:ext>
            </a:extLst>
          </p:cNvPr>
          <p:cNvSpPr>
            <a:spLocks noGrp="1"/>
          </p:cNvSpPr>
          <p:nvPr>
            <p:ph type="body" sz="quarter" idx="15"/>
          </p:nvPr>
        </p:nvSpPr>
        <p:spPr>
          <a:xfrm>
            <a:off x="6167437" y="727800"/>
            <a:ext cx="5580064" cy="504000"/>
          </a:xfrm>
        </p:spPr>
        <p:txBody>
          <a:bodyPr/>
          <a:lstStyle/>
          <a:p>
            <a:pPr lvl="0"/>
            <a:r>
              <a:rPr lang="en-US"/>
              <a:t>Click to edit Master text styles</a:t>
            </a:r>
          </a:p>
        </p:txBody>
      </p:sp>
      <p:sp>
        <p:nvSpPr>
          <p:cNvPr id="12" name="Text Placeholder 7">
            <a:extLst>
              <a:ext uri="{FF2B5EF4-FFF2-40B4-BE49-F238E27FC236}">
                <a16:creationId xmlns:a16="http://schemas.microsoft.com/office/drawing/2014/main" id="{BCFB7FD3-749F-BB63-3A7C-C040DC129C47}"/>
              </a:ext>
            </a:extLst>
          </p:cNvPr>
          <p:cNvSpPr>
            <a:spLocks noGrp="1"/>
          </p:cNvSpPr>
          <p:nvPr>
            <p:ph type="body" sz="quarter" idx="16"/>
          </p:nvPr>
        </p:nvSpPr>
        <p:spPr>
          <a:xfrm>
            <a:off x="444500" y="5207001"/>
            <a:ext cx="5321300" cy="760095"/>
          </a:xfrm>
        </p:spPr>
        <p:txBody>
          <a:bodyPr anchor="b" anchorCtr="0"/>
          <a:lstStyle>
            <a:lvl1pPr>
              <a:spcBef>
                <a:spcPts val="0"/>
              </a:spcBef>
              <a:defRPr sz="1200"/>
            </a:lvl1pPr>
            <a:lvl2pPr>
              <a:spcBef>
                <a:spcPts val="0"/>
              </a:spcBef>
              <a:defRPr sz="1200"/>
            </a:lvl2pPr>
            <a:lvl3pPr marL="0" indent="0">
              <a:buNone/>
              <a:defRPr sz="650"/>
            </a:lvl3pPr>
            <a:lvl4pPr>
              <a:defRPr sz="650"/>
            </a:lvl4pPr>
            <a:lvl5pPr>
              <a:defRPr sz="650"/>
            </a:lvl5pPr>
          </a:lstStyle>
          <a:p>
            <a:pPr lvl="0"/>
            <a:r>
              <a:rPr lang="en-US"/>
              <a:t>Click to edit Master text styles</a:t>
            </a:r>
          </a:p>
          <a:p>
            <a:pPr lvl="1"/>
            <a:r>
              <a:rPr lang="en-US"/>
              <a:t>Second level</a:t>
            </a:r>
          </a:p>
        </p:txBody>
      </p:sp>
      <p:sp>
        <p:nvSpPr>
          <p:cNvPr id="4" name="Date Placeholder 3">
            <a:extLst>
              <a:ext uri="{FF2B5EF4-FFF2-40B4-BE49-F238E27FC236}">
                <a16:creationId xmlns:a16="http://schemas.microsoft.com/office/drawing/2014/main" id="{896C781A-D0E8-A67E-E97F-C183A21972ED}"/>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25C4AF02-E7DA-1EA1-1ADB-9EF023E52E3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EEDE09-640C-49D5-B328-5E62D9517F5D}"/>
              </a:ext>
            </a:extLst>
          </p:cNvPr>
          <p:cNvSpPr>
            <a:spLocks noGrp="1"/>
          </p:cNvSpPr>
          <p:nvPr>
            <p:ph type="sldNum" sz="quarter" idx="12"/>
          </p:nvPr>
        </p:nvSpPr>
        <p:spPr/>
        <p:txBody>
          <a:bodyPr/>
          <a:lstStyle/>
          <a:p>
            <a:fld id="{915046F3-A181-4E86-90FC-9F7F42032E9C}" type="slidenum">
              <a:rPr lang="en-GB" smtClean="0"/>
              <a:t>‹#›</a:t>
            </a:fld>
            <a:endParaRPr lang="en-GB"/>
          </a:p>
        </p:txBody>
      </p:sp>
    </p:spTree>
    <p:extLst>
      <p:ext uri="{BB962C8B-B14F-4D97-AF65-F5344CB8AC3E}">
        <p14:creationId xmlns:p14="http://schemas.microsoft.com/office/powerpoint/2010/main" val="167075795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itle, Text and 2 Char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88049-4008-A192-F7A8-BFFE667F9C98}"/>
              </a:ext>
            </a:extLst>
          </p:cNvPr>
          <p:cNvSpPr>
            <a:spLocks noGrp="1"/>
          </p:cNvSpPr>
          <p:nvPr>
            <p:ph type="title"/>
          </p:nvPr>
        </p:nvSpPr>
        <p:spPr>
          <a:xfrm>
            <a:off x="444501" y="316800"/>
            <a:ext cx="5283200" cy="1173600"/>
          </a:xfrm>
        </p:spPr>
        <p:txBody>
          <a:bodyPr/>
          <a:lstStyle/>
          <a:p>
            <a:r>
              <a:rPr lang="en-US"/>
              <a:t>Click to edit Master title style</a:t>
            </a:r>
            <a:endParaRPr lang="en-GB"/>
          </a:p>
        </p:txBody>
      </p:sp>
      <p:sp>
        <p:nvSpPr>
          <p:cNvPr id="8" name="Text Placeholder 7">
            <a:extLst>
              <a:ext uri="{FF2B5EF4-FFF2-40B4-BE49-F238E27FC236}">
                <a16:creationId xmlns:a16="http://schemas.microsoft.com/office/drawing/2014/main" id="{7B10DEE6-9C11-8025-D9A5-880BB207CFEA}"/>
              </a:ext>
            </a:extLst>
          </p:cNvPr>
          <p:cNvSpPr>
            <a:spLocks noGrp="1"/>
          </p:cNvSpPr>
          <p:nvPr>
            <p:ph type="body" sz="quarter" idx="13"/>
          </p:nvPr>
        </p:nvSpPr>
        <p:spPr>
          <a:xfrm>
            <a:off x="444500" y="1695600"/>
            <a:ext cx="5283200" cy="3316114"/>
          </a:xfrm>
        </p:spPr>
        <p:txBody>
          <a:bodyPr/>
          <a:lstStyle>
            <a:lvl1pPr>
              <a:defRPr sz="1799"/>
            </a:lvl1pPr>
            <a:lvl2pPr>
              <a:defRPr sz="1799"/>
            </a:lvl2pPr>
            <a:lvl3pPr>
              <a:defRPr sz="1799"/>
            </a:lvl3pPr>
            <a:lvl4pPr>
              <a:defRPr sz="1799"/>
            </a:lvl4pPr>
            <a:lvl5pPr>
              <a:defRPr sz="1799"/>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Chart Placeholder 6">
            <a:extLst>
              <a:ext uri="{FF2B5EF4-FFF2-40B4-BE49-F238E27FC236}">
                <a16:creationId xmlns:a16="http://schemas.microsoft.com/office/drawing/2014/main" id="{6121077A-1DFE-7F9A-9453-DF1A35029226}"/>
              </a:ext>
            </a:extLst>
          </p:cNvPr>
          <p:cNvSpPr>
            <a:spLocks noGrp="1"/>
          </p:cNvSpPr>
          <p:nvPr>
            <p:ph type="chart" sz="quarter" idx="14"/>
          </p:nvPr>
        </p:nvSpPr>
        <p:spPr>
          <a:xfrm>
            <a:off x="6167439" y="315934"/>
            <a:ext cx="6024562" cy="3780000"/>
          </a:xfrm>
        </p:spPr>
        <p:txBody>
          <a:bodyPr/>
          <a:lstStyle/>
          <a:p>
            <a:r>
              <a:rPr lang="en-US"/>
              <a:t>Click icon to add chart</a:t>
            </a:r>
            <a:endParaRPr lang="en-GB"/>
          </a:p>
        </p:txBody>
      </p:sp>
      <p:sp>
        <p:nvSpPr>
          <p:cNvPr id="10" name="Text Placeholder 9">
            <a:extLst>
              <a:ext uri="{FF2B5EF4-FFF2-40B4-BE49-F238E27FC236}">
                <a16:creationId xmlns:a16="http://schemas.microsoft.com/office/drawing/2014/main" id="{A39532FF-DC6E-F5F3-A167-C1794C9C1899}"/>
              </a:ext>
            </a:extLst>
          </p:cNvPr>
          <p:cNvSpPr>
            <a:spLocks noGrp="1"/>
          </p:cNvSpPr>
          <p:nvPr>
            <p:ph type="body" sz="quarter" idx="15"/>
          </p:nvPr>
        </p:nvSpPr>
        <p:spPr>
          <a:xfrm>
            <a:off x="6167437" y="727800"/>
            <a:ext cx="5580064" cy="504000"/>
          </a:xfrm>
        </p:spPr>
        <p:txBody>
          <a:bodyPr/>
          <a:lstStyle/>
          <a:p>
            <a:pPr lvl="0"/>
            <a:r>
              <a:rPr lang="en-US"/>
              <a:t>Click to edit Master text styles</a:t>
            </a:r>
          </a:p>
        </p:txBody>
      </p:sp>
      <p:sp>
        <p:nvSpPr>
          <p:cNvPr id="3" name="Chart Placeholder 6">
            <a:extLst>
              <a:ext uri="{FF2B5EF4-FFF2-40B4-BE49-F238E27FC236}">
                <a16:creationId xmlns:a16="http://schemas.microsoft.com/office/drawing/2014/main" id="{247944CD-8C88-61F0-973F-61CFCAD344A6}"/>
              </a:ext>
            </a:extLst>
          </p:cNvPr>
          <p:cNvSpPr>
            <a:spLocks noGrp="1"/>
          </p:cNvSpPr>
          <p:nvPr>
            <p:ph type="chart" sz="quarter" idx="17"/>
          </p:nvPr>
        </p:nvSpPr>
        <p:spPr>
          <a:xfrm>
            <a:off x="6167439" y="3078000"/>
            <a:ext cx="6024562" cy="3780000"/>
          </a:xfrm>
        </p:spPr>
        <p:txBody>
          <a:bodyPr/>
          <a:lstStyle/>
          <a:p>
            <a:r>
              <a:rPr lang="en-US"/>
              <a:t>Click icon to add chart</a:t>
            </a:r>
            <a:endParaRPr lang="en-GB"/>
          </a:p>
        </p:txBody>
      </p:sp>
      <p:sp>
        <p:nvSpPr>
          <p:cNvPr id="9" name="Text Placeholder 9">
            <a:extLst>
              <a:ext uri="{FF2B5EF4-FFF2-40B4-BE49-F238E27FC236}">
                <a16:creationId xmlns:a16="http://schemas.microsoft.com/office/drawing/2014/main" id="{A5957A3D-F596-C300-131F-B7B706DD802F}"/>
              </a:ext>
            </a:extLst>
          </p:cNvPr>
          <p:cNvSpPr>
            <a:spLocks noGrp="1"/>
          </p:cNvSpPr>
          <p:nvPr>
            <p:ph type="body" sz="quarter" idx="18"/>
          </p:nvPr>
        </p:nvSpPr>
        <p:spPr>
          <a:xfrm>
            <a:off x="6167437" y="3489866"/>
            <a:ext cx="5580064" cy="504000"/>
          </a:xfrm>
        </p:spPr>
        <p:txBody>
          <a:bodyPr/>
          <a:lstStyle/>
          <a:p>
            <a:pPr lvl="0"/>
            <a:r>
              <a:rPr lang="en-US"/>
              <a:t>Click to edit Master text styles</a:t>
            </a:r>
          </a:p>
        </p:txBody>
      </p:sp>
      <p:sp>
        <p:nvSpPr>
          <p:cNvPr id="12" name="Text Placeholder 7">
            <a:extLst>
              <a:ext uri="{FF2B5EF4-FFF2-40B4-BE49-F238E27FC236}">
                <a16:creationId xmlns:a16="http://schemas.microsoft.com/office/drawing/2014/main" id="{BCFB7FD3-749F-BB63-3A7C-C040DC129C47}"/>
              </a:ext>
            </a:extLst>
          </p:cNvPr>
          <p:cNvSpPr>
            <a:spLocks noGrp="1"/>
          </p:cNvSpPr>
          <p:nvPr>
            <p:ph type="body" sz="quarter" idx="16"/>
          </p:nvPr>
        </p:nvSpPr>
        <p:spPr>
          <a:xfrm>
            <a:off x="444500" y="5207001"/>
            <a:ext cx="5283201" cy="760095"/>
          </a:xfrm>
        </p:spPr>
        <p:txBody>
          <a:bodyPr anchor="b" anchorCtr="0"/>
          <a:lstStyle>
            <a:lvl1pPr>
              <a:spcBef>
                <a:spcPts val="0"/>
              </a:spcBef>
              <a:defRPr sz="1200"/>
            </a:lvl1pPr>
            <a:lvl2pPr>
              <a:spcBef>
                <a:spcPts val="0"/>
              </a:spcBef>
              <a:defRPr sz="1200"/>
            </a:lvl2pPr>
            <a:lvl3pPr marL="0" indent="0">
              <a:buNone/>
              <a:defRPr sz="650"/>
            </a:lvl3pPr>
            <a:lvl4pPr>
              <a:defRPr sz="650"/>
            </a:lvl4pPr>
            <a:lvl5pPr>
              <a:defRPr sz="650"/>
            </a:lvl5pPr>
          </a:lstStyle>
          <a:p>
            <a:pPr lvl="0"/>
            <a:r>
              <a:rPr lang="en-US"/>
              <a:t>Click to edit Master text styles</a:t>
            </a:r>
          </a:p>
          <a:p>
            <a:pPr lvl="1"/>
            <a:r>
              <a:rPr lang="en-US"/>
              <a:t>Second level</a:t>
            </a:r>
          </a:p>
        </p:txBody>
      </p:sp>
      <p:sp>
        <p:nvSpPr>
          <p:cNvPr id="4" name="Date Placeholder 3">
            <a:extLst>
              <a:ext uri="{FF2B5EF4-FFF2-40B4-BE49-F238E27FC236}">
                <a16:creationId xmlns:a16="http://schemas.microsoft.com/office/drawing/2014/main" id="{896C781A-D0E8-A67E-E97F-C183A21972ED}"/>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25C4AF02-E7DA-1EA1-1ADB-9EF023E52E3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EEDE09-640C-49D5-B328-5E62D9517F5D}"/>
              </a:ext>
            </a:extLst>
          </p:cNvPr>
          <p:cNvSpPr>
            <a:spLocks noGrp="1"/>
          </p:cNvSpPr>
          <p:nvPr>
            <p:ph type="sldNum" sz="quarter" idx="12"/>
          </p:nvPr>
        </p:nvSpPr>
        <p:spPr/>
        <p:txBody>
          <a:bodyPr/>
          <a:lstStyle/>
          <a:p>
            <a:fld id="{915046F3-A181-4E86-90FC-9F7F42032E9C}" type="slidenum">
              <a:rPr lang="en-GB" smtClean="0"/>
              <a:t>‹#›</a:t>
            </a:fld>
            <a:endParaRPr lang="en-GB"/>
          </a:p>
        </p:txBody>
      </p:sp>
    </p:spTree>
    <p:extLst>
      <p:ext uri="{BB962C8B-B14F-4D97-AF65-F5344CB8AC3E}">
        <p14:creationId xmlns:p14="http://schemas.microsoft.com/office/powerpoint/2010/main" val="64054115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le, Text and 2 Horizontal Char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88049-4008-A192-F7A8-BFFE667F9C98}"/>
              </a:ext>
            </a:extLst>
          </p:cNvPr>
          <p:cNvSpPr>
            <a:spLocks noGrp="1"/>
          </p:cNvSpPr>
          <p:nvPr>
            <p:ph type="title"/>
          </p:nvPr>
        </p:nvSpPr>
        <p:spPr>
          <a:xfrm>
            <a:off x="444501" y="316800"/>
            <a:ext cx="5580063" cy="1173600"/>
          </a:xfrm>
        </p:spPr>
        <p:txBody>
          <a:bodyPr/>
          <a:lstStyle/>
          <a:p>
            <a:r>
              <a:rPr lang="en-US"/>
              <a:t>Click to edit Master title style</a:t>
            </a:r>
            <a:endParaRPr lang="en-GB"/>
          </a:p>
        </p:txBody>
      </p:sp>
      <p:sp>
        <p:nvSpPr>
          <p:cNvPr id="8" name="Text Placeholder 7">
            <a:extLst>
              <a:ext uri="{FF2B5EF4-FFF2-40B4-BE49-F238E27FC236}">
                <a16:creationId xmlns:a16="http://schemas.microsoft.com/office/drawing/2014/main" id="{7B10DEE6-9C11-8025-D9A5-880BB207CFEA}"/>
              </a:ext>
            </a:extLst>
          </p:cNvPr>
          <p:cNvSpPr>
            <a:spLocks noGrp="1"/>
          </p:cNvSpPr>
          <p:nvPr>
            <p:ph type="body" sz="quarter" idx="13"/>
          </p:nvPr>
        </p:nvSpPr>
        <p:spPr>
          <a:xfrm>
            <a:off x="444500" y="1695602"/>
            <a:ext cx="3670300" cy="688825"/>
          </a:xfrm>
        </p:spPr>
        <p:txBody>
          <a:bodyPr/>
          <a:lstStyle>
            <a:lvl1pPr>
              <a:spcBef>
                <a:spcPts val="0"/>
              </a:spcBef>
              <a:defRPr sz="1799"/>
            </a:lvl1pPr>
            <a:lvl2pPr>
              <a:spcBef>
                <a:spcPts val="0"/>
              </a:spcBef>
              <a:defRPr sz="1799"/>
            </a:lvl2pPr>
            <a:lvl3pPr>
              <a:spcBef>
                <a:spcPts val="0"/>
              </a:spcBef>
              <a:defRPr sz="1799"/>
            </a:lvl3pPr>
            <a:lvl4pPr>
              <a:spcBef>
                <a:spcPts val="0"/>
              </a:spcBef>
              <a:defRPr sz="1799"/>
            </a:lvl4pPr>
            <a:lvl5pPr>
              <a:spcBef>
                <a:spcPts val="0"/>
              </a:spcBef>
              <a:defRPr sz="1799"/>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Chart Placeholder 6">
            <a:extLst>
              <a:ext uri="{FF2B5EF4-FFF2-40B4-BE49-F238E27FC236}">
                <a16:creationId xmlns:a16="http://schemas.microsoft.com/office/drawing/2014/main" id="{4832AB38-10FF-0E4D-B851-CCBCC4056264}"/>
              </a:ext>
            </a:extLst>
          </p:cNvPr>
          <p:cNvSpPr>
            <a:spLocks noGrp="1"/>
          </p:cNvSpPr>
          <p:nvPr>
            <p:ph type="chart" sz="quarter" idx="18"/>
          </p:nvPr>
        </p:nvSpPr>
        <p:spPr>
          <a:xfrm>
            <a:off x="0" y="1700213"/>
            <a:ext cx="6024562" cy="4500562"/>
          </a:xfrm>
        </p:spPr>
        <p:txBody>
          <a:bodyPr/>
          <a:lstStyle/>
          <a:p>
            <a:r>
              <a:rPr lang="en-US"/>
              <a:t>Click icon to add chart</a:t>
            </a:r>
            <a:endParaRPr lang="en-GB"/>
          </a:p>
        </p:txBody>
      </p:sp>
      <p:sp>
        <p:nvSpPr>
          <p:cNvPr id="3" name="Text Placeholder 7">
            <a:extLst>
              <a:ext uri="{FF2B5EF4-FFF2-40B4-BE49-F238E27FC236}">
                <a16:creationId xmlns:a16="http://schemas.microsoft.com/office/drawing/2014/main" id="{2A94A249-10CA-7E14-A9D8-CDE680822886}"/>
              </a:ext>
            </a:extLst>
          </p:cNvPr>
          <p:cNvSpPr>
            <a:spLocks noGrp="1"/>
          </p:cNvSpPr>
          <p:nvPr>
            <p:ph type="body" sz="quarter" idx="17"/>
          </p:nvPr>
        </p:nvSpPr>
        <p:spPr>
          <a:xfrm>
            <a:off x="6167436" y="1695602"/>
            <a:ext cx="3670300" cy="688825"/>
          </a:xfrm>
        </p:spPr>
        <p:txBody>
          <a:bodyPr/>
          <a:lstStyle>
            <a:lvl1pPr>
              <a:spcBef>
                <a:spcPts val="0"/>
              </a:spcBef>
              <a:defRPr sz="1799"/>
            </a:lvl1pPr>
            <a:lvl2pPr>
              <a:spcBef>
                <a:spcPts val="0"/>
              </a:spcBef>
              <a:defRPr sz="1799"/>
            </a:lvl2pPr>
            <a:lvl3pPr>
              <a:spcBef>
                <a:spcPts val="0"/>
              </a:spcBef>
              <a:defRPr sz="1799"/>
            </a:lvl3pPr>
            <a:lvl4pPr>
              <a:spcBef>
                <a:spcPts val="0"/>
              </a:spcBef>
              <a:defRPr sz="1799"/>
            </a:lvl4pPr>
            <a:lvl5pPr>
              <a:spcBef>
                <a:spcPts val="0"/>
              </a:spcBef>
              <a:defRPr sz="1799"/>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Chart Placeholder 6">
            <a:extLst>
              <a:ext uri="{FF2B5EF4-FFF2-40B4-BE49-F238E27FC236}">
                <a16:creationId xmlns:a16="http://schemas.microsoft.com/office/drawing/2014/main" id="{6121077A-1DFE-7F9A-9453-DF1A35029226}"/>
              </a:ext>
            </a:extLst>
          </p:cNvPr>
          <p:cNvSpPr>
            <a:spLocks noGrp="1"/>
          </p:cNvSpPr>
          <p:nvPr>
            <p:ph type="chart" sz="quarter" idx="14"/>
          </p:nvPr>
        </p:nvSpPr>
        <p:spPr>
          <a:xfrm>
            <a:off x="5722938" y="1700213"/>
            <a:ext cx="6024562" cy="4500562"/>
          </a:xfrm>
        </p:spPr>
        <p:txBody>
          <a:bodyPr/>
          <a:lstStyle/>
          <a:p>
            <a:r>
              <a:rPr lang="en-US"/>
              <a:t>Click icon to add chart</a:t>
            </a:r>
            <a:endParaRPr lang="en-GB"/>
          </a:p>
        </p:txBody>
      </p:sp>
      <p:sp>
        <p:nvSpPr>
          <p:cNvPr id="12" name="Text Placeholder 7">
            <a:extLst>
              <a:ext uri="{FF2B5EF4-FFF2-40B4-BE49-F238E27FC236}">
                <a16:creationId xmlns:a16="http://schemas.microsoft.com/office/drawing/2014/main" id="{BCFB7FD3-749F-BB63-3A7C-C040DC129C47}"/>
              </a:ext>
            </a:extLst>
          </p:cNvPr>
          <p:cNvSpPr>
            <a:spLocks noGrp="1"/>
          </p:cNvSpPr>
          <p:nvPr>
            <p:ph type="body" sz="quarter" idx="16"/>
          </p:nvPr>
        </p:nvSpPr>
        <p:spPr>
          <a:xfrm>
            <a:off x="444500" y="5207001"/>
            <a:ext cx="3670300" cy="760095"/>
          </a:xfrm>
        </p:spPr>
        <p:txBody>
          <a:bodyPr anchor="b" anchorCtr="0"/>
          <a:lstStyle>
            <a:lvl1pPr>
              <a:spcBef>
                <a:spcPts val="0"/>
              </a:spcBef>
              <a:defRPr sz="1200"/>
            </a:lvl1pPr>
            <a:lvl2pPr>
              <a:spcBef>
                <a:spcPts val="0"/>
              </a:spcBef>
              <a:defRPr sz="1200"/>
            </a:lvl2pPr>
            <a:lvl3pPr marL="0" indent="0">
              <a:buNone/>
              <a:defRPr sz="650"/>
            </a:lvl3pPr>
            <a:lvl4pPr>
              <a:defRPr sz="650"/>
            </a:lvl4pPr>
            <a:lvl5pPr>
              <a:defRPr sz="650"/>
            </a:lvl5pPr>
          </a:lstStyle>
          <a:p>
            <a:pPr lvl="0"/>
            <a:r>
              <a:rPr lang="en-US"/>
              <a:t>Click to edit Master text styles</a:t>
            </a:r>
          </a:p>
          <a:p>
            <a:pPr lvl="1"/>
            <a:r>
              <a:rPr lang="en-US"/>
              <a:t>Second level</a:t>
            </a:r>
          </a:p>
        </p:txBody>
      </p:sp>
      <p:sp>
        <p:nvSpPr>
          <p:cNvPr id="4" name="Date Placeholder 3">
            <a:extLst>
              <a:ext uri="{FF2B5EF4-FFF2-40B4-BE49-F238E27FC236}">
                <a16:creationId xmlns:a16="http://schemas.microsoft.com/office/drawing/2014/main" id="{896C781A-D0E8-A67E-E97F-C183A21972ED}"/>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25C4AF02-E7DA-1EA1-1ADB-9EF023E52E3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EEDE09-640C-49D5-B328-5E62D9517F5D}"/>
              </a:ext>
            </a:extLst>
          </p:cNvPr>
          <p:cNvSpPr>
            <a:spLocks noGrp="1"/>
          </p:cNvSpPr>
          <p:nvPr>
            <p:ph type="sldNum" sz="quarter" idx="12"/>
          </p:nvPr>
        </p:nvSpPr>
        <p:spPr/>
        <p:txBody>
          <a:bodyPr/>
          <a:lstStyle/>
          <a:p>
            <a:fld id="{915046F3-A181-4E86-90FC-9F7F42032E9C}" type="slidenum">
              <a:rPr lang="en-GB" smtClean="0"/>
              <a:t>‹#›</a:t>
            </a:fld>
            <a:endParaRPr lang="en-GB"/>
          </a:p>
        </p:txBody>
      </p:sp>
    </p:spTree>
    <p:extLst>
      <p:ext uri="{BB962C8B-B14F-4D97-AF65-F5344CB8AC3E}">
        <p14:creationId xmlns:p14="http://schemas.microsoft.com/office/powerpoint/2010/main" val="188967727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itle and 2 Tex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9FE416C-BEEB-9DB7-791B-E1F2C50588EF}"/>
              </a:ext>
            </a:extLst>
          </p:cNvPr>
          <p:cNvSpPr>
            <a:spLocks noGrp="1"/>
          </p:cNvSpPr>
          <p:nvPr>
            <p:ph type="title"/>
          </p:nvPr>
        </p:nvSpPr>
        <p:spPr/>
        <p:txBody>
          <a:bodyPr/>
          <a:lstStyle/>
          <a:p>
            <a:r>
              <a:rPr lang="en-US"/>
              <a:t>Click to edit Master title style</a:t>
            </a:r>
            <a:endParaRPr lang="en-GB"/>
          </a:p>
        </p:txBody>
      </p:sp>
      <p:sp>
        <p:nvSpPr>
          <p:cNvPr id="8" name="Text Placeholder 7">
            <a:extLst>
              <a:ext uri="{FF2B5EF4-FFF2-40B4-BE49-F238E27FC236}">
                <a16:creationId xmlns:a16="http://schemas.microsoft.com/office/drawing/2014/main" id="{7B10DEE6-9C11-8025-D9A5-880BB207CFEA}"/>
              </a:ext>
            </a:extLst>
          </p:cNvPr>
          <p:cNvSpPr>
            <a:spLocks noGrp="1"/>
          </p:cNvSpPr>
          <p:nvPr>
            <p:ph type="body" sz="quarter" idx="13"/>
          </p:nvPr>
        </p:nvSpPr>
        <p:spPr>
          <a:xfrm>
            <a:off x="444500" y="1695600"/>
            <a:ext cx="4233826" cy="4507200"/>
          </a:xfrm>
        </p:spPr>
        <p:txBody>
          <a:bodyPr/>
          <a:lstStyle>
            <a:lvl1pPr>
              <a:defRPr sz="1799"/>
            </a:lvl1pPr>
            <a:lvl2pPr>
              <a:defRPr sz="1799"/>
            </a:lvl2pPr>
            <a:lvl3pPr>
              <a:defRPr sz="1799"/>
            </a:lvl3pPr>
            <a:lvl4pPr>
              <a:defRPr sz="1799"/>
            </a:lvl4pPr>
            <a:lvl5pPr>
              <a:defRPr sz="1799"/>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7">
            <a:extLst>
              <a:ext uri="{FF2B5EF4-FFF2-40B4-BE49-F238E27FC236}">
                <a16:creationId xmlns:a16="http://schemas.microsoft.com/office/drawing/2014/main" id="{EFABE984-2CCE-633B-184D-4D08BEC29568}"/>
              </a:ext>
            </a:extLst>
          </p:cNvPr>
          <p:cNvSpPr>
            <a:spLocks noGrp="1"/>
          </p:cNvSpPr>
          <p:nvPr>
            <p:ph type="body" sz="quarter" idx="14"/>
          </p:nvPr>
        </p:nvSpPr>
        <p:spPr>
          <a:xfrm>
            <a:off x="5216501" y="1695600"/>
            <a:ext cx="4233826" cy="4507200"/>
          </a:xfrm>
        </p:spPr>
        <p:txBody>
          <a:bodyPr/>
          <a:lstStyle>
            <a:lvl1pPr>
              <a:defRPr sz="1799"/>
            </a:lvl1pPr>
            <a:lvl2pPr>
              <a:defRPr sz="1799"/>
            </a:lvl2pPr>
            <a:lvl3pPr>
              <a:defRPr sz="1799"/>
            </a:lvl3pPr>
            <a:lvl4pPr>
              <a:defRPr sz="1799"/>
            </a:lvl4pPr>
            <a:lvl5pPr>
              <a:defRPr sz="1799"/>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96C781A-D0E8-A67E-E97F-C183A21972ED}"/>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25C4AF02-E7DA-1EA1-1ADB-9EF023E52E3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EEDE09-640C-49D5-B328-5E62D9517F5D}"/>
              </a:ext>
            </a:extLst>
          </p:cNvPr>
          <p:cNvSpPr>
            <a:spLocks noGrp="1"/>
          </p:cNvSpPr>
          <p:nvPr>
            <p:ph type="sldNum" sz="quarter" idx="12"/>
          </p:nvPr>
        </p:nvSpPr>
        <p:spPr/>
        <p:txBody>
          <a:bodyPr/>
          <a:lstStyle/>
          <a:p>
            <a:fld id="{915046F3-A181-4E86-90FC-9F7F42032E9C}" type="slidenum">
              <a:rPr lang="en-GB" smtClean="0"/>
              <a:t>‹#›</a:t>
            </a:fld>
            <a:endParaRPr lang="en-GB"/>
          </a:p>
        </p:txBody>
      </p:sp>
    </p:spTree>
    <p:extLst>
      <p:ext uri="{BB962C8B-B14F-4D97-AF65-F5344CB8AC3E}">
        <p14:creationId xmlns:p14="http://schemas.microsoft.com/office/powerpoint/2010/main" val="411239992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le and 3 Text">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07A29559-82EF-CFDC-4B44-0664CE909BDD}"/>
              </a:ext>
            </a:extLst>
          </p:cNvPr>
          <p:cNvSpPr>
            <a:spLocks noGrp="1"/>
          </p:cNvSpPr>
          <p:nvPr>
            <p:ph type="title"/>
          </p:nvPr>
        </p:nvSpPr>
        <p:spPr/>
        <p:txBody>
          <a:bodyPr/>
          <a:lstStyle/>
          <a:p>
            <a:r>
              <a:rPr lang="en-US"/>
              <a:t>Click to edit Master title style</a:t>
            </a:r>
            <a:endParaRPr lang="en-GB"/>
          </a:p>
        </p:txBody>
      </p:sp>
      <p:sp>
        <p:nvSpPr>
          <p:cNvPr id="8" name="Text Placeholder 7">
            <a:extLst>
              <a:ext uri="{FF2B5EF4-FFF2-40B4-BE49-F238E27FC236}">
                <a16:creationId xmlns:a16="http://schemas.microsoft.com/office/drawing/2014/main" id="{7B10DEE6-9C11-8025-D9A5-880BB207CFEA}"/>
              </a:ext>
            </a:extLst>
          </p:cNvPr>
          <p:cNvSpPr>
            <a:spLocks noGrp="1"/>
          </p:cNvSpPr>
          <p:nvPr>
            <p:ph type="body" sz="quarter" idx="13"/>
          </p:nvPr>
        </p:nvSpPr>
        <p:spPr>
          <a:xfrm>
            <a:off x="444501" y="1695600"/>
            <a:ext cx="2716213" cy="4507200"/>
          </a:xfrm>
        </p:spPr>
        <p:txBody>
          <a:bodyPr/>
          <a:lstStyle>
            <a:lvl1pPr>
              <a:defRPr sz="1799"/>
            </a:lvl1pPr>
            <a:lvl2pPr>
              <a:defRPr sz="1799"/>
            </a:lvl2pPr>
            <a:lvl3pPr>
              <a:defRPr sz="1799"/>
            </a:lvl3pPr>
            <a:lvl4pPr>
              <a:defRPr sz="1799"/>
            </a:lvl4pPr>
            <a:lvl5pPr>
              <a:defRPr sz="1799"/>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Text Placeholder 7">
            <a:extLst>
              <a:ext uri="{FF2B5EF4-FFF2-40B4-BE49-F238E27FC236}">
                <a16:creationId xmlns:a16="http://schemas.microsoft.com/office/drawing/2014/main" id="{6408FAD2-F4F9-A0E8-2053-BF740688BBFE}"/>
              </a:ext>
            </a:extLst>
          </p:cNvPr>
          <p:cNvSpPr>
            <a:spLocks noGrp="1"/>
          </p:cNvSpPr>
          <p:nvPr>
            <p:ph type="body" sz="quarter" idx="14"/>
          </p:nvPr>
        </p:nvSpPr>
        <p:spPr>
          <a:xfrm>
            <a:off x="4264026" y="1695600"/>
            <a:ext cx="2718000" cy="4507200"/>
          </a:xfrm>
        </p:spPr>
        <p:txBody>
          <a:bodyPr/>
          <a:lstStyle>
            <a:lvl1pPr>
              <a:defRPr sz="1799"/>
            </a:lvl1pPr>
            <a:lvl2pPr>
              <a:defRPr sz="1799"/>
            </a:lvl2pPr>
            <a:lvl3pPr>
              <a:defRPr sz="1799"/>
            </a:lvl3pPr>
            <a:lvl4pPr>
              <a:defRPr sz="1799"/>
            </a:lvl4pPr>
            <a:lvl5pPr>
              <a:defRPr sz="1799"/>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ext Placeholder 7">
            <a:extLst>
              <a:ext uri="{FF2B5EF4-FFF2-40B4-BE49-F238E27FC236}">
                <a16:creationId xmlns:a16="http://schemas.microsoft.com/office/drawing/2014/main" id="{70906462-6B61-6F95-8229-BB341A933C19}"/>
              </a:ext>
            </a:extLst>
          </p:cNvPr>
          <p:cNvSpPr>
            <a:spLocks noGrp="1"/>
          </p:cNvSpPr>
          <p:nvPr>
            <p:ph type="body" sz="quarter" idx="15"/>
          </p:nvPr>
        </p:nvSpPr>
        <p:spPr>
          <a:xfrm>
            <a:off x="8083552" y="1695600"/>
            <a:ext cx="2718000" cy="4507200"/>
          </a:xfrm>
        </p:spPr>
        <p:txBody>
          <a:bodyPr/>
          <a:lstStyle>
            <a:lvl1pPr>
              <a:defRPr sz="1799"/>
            </a:lvl1pPr>
            <a:lvl2pPr>
              <a:defRPr sz="1799"/>
            </a:lvl2pPr>
            <a:lvl3pPr>
              <a:defRPr sz="1799"/>
            </a:lvl3pPr>
            <a:lvl4pPr>
              <a:defRPr sz="1799"/>
            </a:lvl4pPr>
            <a:lvl5pPr>
              <a:defRPr sz="1799"/>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96C781A-D0E8-A67E-E97F-C183A21972ED}"/>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25C4AF02-E7DA-1EA1-1ADB-9EF023E52E3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EEDE09-640C-49D5-B328-5E62D9517F5D}"/>
              </a:ext>
            </a:extLst>
          </p:cNvPr>
          <p:cNvSpPr>
            <a:spLocks noGrp="1"/>
          </p:cNvSpPr>
          <p:nvPr>
            <p:ph type="sldNum" sz="quarter" idx="12"/>
          </p:nvPr>
        </p:nvSpPr>
        <p:spPr/>
        <p:txBody>
          <a:bodyPr/>
          <a:lstStyle/>
          <a:p>
            <a:fld id="{915046F3-A181-4E86-90FC-9F7F42032E9C}" type="slidenum">
              <a:rPr lang="en-GB" smtClean="0"/>
              <a:t>‹#›</a:t>
            </a:fld>
            <a:endParaRPr lang="en-GB"/>
          </a:p>
        </p:txBody>
      </p:sp>
    </p:spTree>
    <p:extLst>
      <p:ext uri="{BB962C8B-B14F-4D97-AF65-F5344CB8AC3E}">
        <p14:creationId xmlns:p14="http://schemas.microsoft.com/office/powerpoint/2010/main" val="305940608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Title and 4 Low Text">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8175DCA6-508B-571F-F1C9-DDAF23F54275}"/>
              </a:ext>
            </a:extLst>
          </p:cNvPr>
          <p:cNvSpPr>
            <a:spLocks noGrp="1"/>
          </p:cNvSpPr>
          <p:nvPr>
            <p:ph type="title"/>
          </p:nvPr>
        </p:nvSpPr>
        <p:spPr/>
        <p:txBody>
          <a:bodyPr/>
          <a:lstStyle/>
          <a:p>
            <a:r>
              <a:rPr lang="en-US"/>
              <a:t>Click to edit Master title style</a:t>
            </a:r>
            <a:endParaRPr lang="en-GB"/>
          </a:p>
        </p:txBody>
      </p:sp>
      <p:sp>
        <p:nvSpPr>
          <p:cNvPr id="8" name="Text Placeholder 7">
            <a:extLst>
              <a:ext uri="{FF2B5EF4-FFF2-40B4-BE49-F238E27FC236}">
                <a16:creationId xmlns:a16="http://schemas.microsoft.com/office/drawing/2014/main" id="{7B10DEE6-9C11-8025-D9A5-880BB207CFEA}"/>
              </a:ext>
            </a:extLst>
          </p:cNvPr>
          <p:cNvSpPr>
            <a:spLocks noGrp="1"/>
          </p:cNvSpPr>
          <p:nvPr>
            <p:ph type="body" sz="quarter" idx="13"/>
          </p:nvPr>
        </p:nvSpPr>
        <p:spPr>
          <a:xfrm>
            <a:off x="444499" y="3803648"/>
            <a:ext cx="2304797" cy="2397126"/>
          </a:xfrm>
        </p:spPr>
        <p:txBody>
          <a:bodyPr/>
          <a:lstStyle>
            <a:lvl1pPr>
              <a:defRPr sz="1799"/>
            </a:lvl1pPr>
            <a:lvl2pPr>
              <a:defRPr sz="1799"/>
            </a:lvl2pPr>
            <a:lvl3pPr>
              <a:defRPr sz="1799"/>
            </a:lvl3pPr>
            <a:lvl4pPr>
              <a:defRPr sz="1799"/>
            </a:lvl4pPr>
            <a:lvl5pPr>
              <a:defRPr sz="1799"/>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Text Placeholder 7">
            <a:extLst>
              <a:ext uri="{FF2B5EF4-FFF2-40B4-BE49-F238E27FC236}">
                <a16:creationId xmlns:a16="http://schemas.microsoft.com/office/drawing/2014/main" id="{54867123-94A7-48FF-F8D5-930EC7574B92}"/>
              </a:ext>
            </a:extLst>
          </p:cNvPr>
          <p:cNvSpPr>
            <a:spLocks noGrp="1"/>
          </p:cNvSpPr>
          <p:nvPr>
            <p:ph type="body" sz="quarter" idx="14"/>
          </p:nvPr>
        </p:nvSpPr>
        <p:spPr>
          <a:xfrm>
            <a:off x="3307291" y="3803651"/>
            <a:ext cx="2304000" cy="2397125"/>
          </a:xfrm>
        </p:spPr>
        <p:txBody>
          <a:bodyPr/>
          <a:lstStyle>
            <a:lvl1pPr>
              <a:defRPr sz="1799"/>
            </a:lvl1pPr>
            <a:lvl2pPr>
              <a:defRPr sz="1799"/>
            </a:lvl2pPr>
            <a:lvl3pPr>
              <a:defRPr sz="1799"/>
            </a:lvl3pPr>
            <a:lvl4pPr>
              <a:defRPr sz="1799"/>
            </a:lvl4pPr>
            <a:lvl5pPr>
              <a:defRPr sz="1799"/>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7">
            <a:extLst>
              <a:ext uri="{FF2B5EF4-FFF2-40B4-BE49-F238E27FC236}">
                <a16:creationId xmlns:a16="http://schemas.microsoft.com/office/drawing/2014/main" id="{E8227D8D-47F3-14C3-581E-2E714B26FDEE}"/>
              </a:ext>
            </a:extLst>
          </p:cNvPr>
          <p:cNvSpPr>
            <a:spLocks noGrp="1"/>
          </p:cNvSpPr>
          <p:nvPr>
            <p:ph type="body" sz="quarter" idx="15"/>
          </p:nvPr>
        </p:nvSpPr>
        <p:spPr>
          <a:xfrm>
            <a:off x="6170083" y="3803651"/>
            <a:ext cx="2304000" cy="2397125"/>
          </a:xfrm>
        </p:spPr>
        <p:txBody>
          <a:bodyPr/>
          <a:lstStyle>
            <a:lvl1pPr>
              <a:defRPr sz="1799"/>
            </a:lvl1pPr>
            <a:lvl2pPr>
              <a:defRPr sz="1799"/>
            </a:lvl2pPr>
            <a:lvl3pPr>
              <a:defRPr sz="1799"/>
            </a:lvl3pPr>
            <a:lvl4pPr>
              <a:defRPr sz="1799"/>
            </a:lvl4pPr>
            <a:lvl5pPr>
              <a:defRPr sz="1799"/>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6" name="Text Placeholder 7">
            <a:extLst>
              <a:ext uri="{FF2B5EF4-FFF2-40B4-BE49-F238E27FC236}">
                <a16:creationId xmlns:a16="http://schemas.microsoft.com/office/drawing/2014/main" id="{4F8ABCCA-B254-AABD-14E7-4E08ADF67819}"/>
              </a:ext>
            </a:extLst>
          </p:cNvPr>
          <p:cNvSpPr>
            <a:spLocks noGrp="1"/>
          </p:cNvSpPr>
          <p:nvPr>
            <p:ph type="body" sz="quarter" idx="16"/>
          </p:nvPr>
        </p:nvSpPr>
        <p:spPr>
          <a:xfrm>
            <a:off x="9032874" y="3803651"/>
            <a:ext cx="2304000" cy="2397125"/>
          </a:xfrm>
        </p:spPr>
        <p:txBody>
          <a:bodyPr/>
          <a:lstStyle>
            <a:lvl1pPr>
              <a:defRPr sz="1799"/>
            </a:lvl1pPr>
            <a:lvl2pPr>
              <a:defRPr sz="1799"/>
            </a:lvl2pPr>
            <a:lvl3pPr>
              <a:defRPr sz="1799"/>
            </a:lvl3pPr>
            <a:lvl4pPr>
              <a:defRPr sz="1799"/>
            </a:lvl4pPr>
            <a:lvl5pPr>
              <a:defRPr sz="1799"/>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96C781A-D0E8-A67E-E97F-C183A21972ED}"/>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25C4AF02-E7DA-1EA1-1ADB-9EF023E52E3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EEDE09-640C-49D5-B328-5E62D9517F5D}"/>
              </a:ext>
            </a:extLst>
          </p:cNvPr>
          <p:cNvSpPr>
            <a:spLocks noGrp="1"/>
          </p:cNvSpPr>
          <p:nvPr>
            <p:ph type="sldNum" sz="quarter" idx="12"/>
          </p:nvPr>
        </p:nvSpPr>
        <p:spPr/>
        <p:txBody>
          <a:bodyPr/>
          <a:lstStyle/>
          <a:p>
            <a:fld id="{915046F3-A181-4E86-90FC-9F7F42032E9C}" type="slidenum">
              <a:rPr lang="en-GB" smtClean="0"/>
              <a:t>‹#›</a:t>
            </a:fld>
            <a:endParaRPr lang="en-GB"/>
          </a:p>
        </p:txBody>
      </p:sp>
    </p:spTree>
    <p:extLst>
      <p:ext uri="{BB962C8B-B14F-4D97-AF65-F5344CB8AC3E}">
        <p14:creationId xmlns:p14="http://schemas.microsoft.com/office/powerpoint/2010/main" val="88899942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itle and 4 Q&amp;A Text">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00C2D47D-B513-D0CA-5ED7-19993475C2A6}"/>
              </a:ext>
            </a:extLst>
          </p:cNvPr>
          <p:cNvSpPr>
            <a:spLocks noGrp="1"/>
          </p:cNvSpPr>
          <p:nvPr>
            <p:ph type="title"/>
          </p:nvPr>
        </p:nvSpPr>
        <p:spPr/>
        <p:txBody>
          <a:bodyPr/>
          <a:lstStyle/>
          <a:p>
            <a:r>
              <a:rPr lang="en-US"/>
              <a:t>Click to edit Master title style</a:t>
            </a:r>
            <a:endParaRPr lang="en-GB"/>
          </a:p>
        </p:txBody>
      </p:sp>
      <p:sp>
        <p:nvSpPr>
          <p:cNvPr id="8" name="Text Placeholder 7">
            <a:extLst>
              <a:ext uri="{FF2B5EF4-FFF2-40B4-BE49-F238E27FC236}">
                <a16:creationId xmlns:a16="http://schemas.microsoft.com/office/drawing/2014/main" id="{7B10DEE6-9C11-8025-D9A5-880BB207CFEA}"/>
              </a:ext>
            </a:extLst>
          </p:cNvPr>
          <p:cNvSpPr>
            <a:spLocks noGrp="1"/>
          </p:cNvSpPr>
          <p:nvPr>
            <p:ph type="body" sz="quarter" idx="13"/>
          </p:nvPr>
        </p:nvSpPr>
        <p:spPr>
          <a:xfrm>
            <a:off x="444500" y="2384426"/>
            <a:ext cx="2430000" cy="3816351"/>
          </a:xfrm>
        </p:spPr>
        <p:txBody>
          <a:bodyPr/>
          <a:lstStyle>
            <a:lvl1pPr>
              <a:spcBef>
                <a:spcPts val="2799"/>
              </a:spcBef>
              <a:defRPr sz="1799" b="0"/>
            </a:lvl1pPr>
            <a:lvl2pPr>
              <a:spcBef>
                <a:spcPts val="2799"/>
              </a:spcBef>
              <a:defRPr sz="1799" b="1"/>
            </a:lvl2pPr>
            <a:lvl3pPr>
              <a:defRPr sz="1799"/>
            </a:lvl3pPr>
            <a:lvl4pPr>
              <a:defRPr sz="1799"/>
            </a:lvl4pPr>
            <a:lvl5pPr>
              <a:defRPr sz="1799"/>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7">
            <a:extLst>
              <a:ext uri="{FF2B5EF4-FFF2-40B4-BE49-F238E27FC236}">
                <a16:creationId xmlns:a16="http://schemas.microsoft.com/office/drawing/2014/main" id="{0A404BD3-2193-1577-B56E-F1A2956F85A0}"/>
              </a:ext>
            </a:extLst>
          </p:cNvPr>
          <p:cNvSpPr>
            <a:spLocks noGrp="1"/>
          </p:cNvSpPr>
          <p:nvPr>
            <p:ph type="body" sz="quarter" idx="14"/>
          </p:nvPr>
        </p:nvSpPr>
        <p:spPr>
          <a:xfrm>
            <a:off x="3303589" y="2384426"/>
            <a:ext cx="2430000" cy="3816351"/>
          </a:xfrm>
        </p:spPr>
        <p:txBody>
          <a:bodyPr/>
          <a:lstStyle>
            <a:lvl1pPr>
              <a:spcBef>
                <a:spcPts val="2799"/>
              </a:spcBef>
              <a:defRPr sz="1799" b="0"/>
            </a:lvl1pPr>
            <a:lvl2pPr>
              <a:spcBef>
                <a:spcPts val="2799"/>
              </a:spcBef>
              <a:defRPr sz="1799" b="1"/>
            </a:lvl2pPr>
            <a:lvl3pPr>
              <a:defRPr sz="1799"/>
            </a:lvl3pPr>
            <a:lvl4pPr>
              <a:defRPr sz="1799"/>
            </a:lvl4pPr>
            <a:lvl5pPr>
              <a:defRPr sz="1799"/>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2" name="Text Placeholder 7">
            <a:extLst>
              <a:ext uri="{FF2B5EF4-FFF2-40B4-BE49-F238E27FC236}">
                <a16:creationId xmlns:a16="http://schemas.microsoft.com/office/drawing/2014/main" id="{7BD4BF6E-BF8A-AD88-F2D0-80EF85E72C7E}"/>
              </a:ext>
            </a:extLst>
          </p:cNvPr>
          <p:cNvSpPr>
            <a:spLocks noGrp="1"/>
          </p:cNvSpPr>
          <p:nvPr>
            <p:ph type="body" sz="quarter" idx="15"/>
          </p:nvPr>
        </p:nvSpPr>
        <p:spPr>
          <a:xfrm>
            <a:off x="6167439" y="2384426"/>
            <a:ext cx="2430000" cy="3816351"/>
          </a:xfrm>
        </p:spPr>
        <p:txBody>
          <a:bodyPr/>
          <a:lstStyle>
            <a:lvl1pPr>
              <a:spcBef>
                <a:spcPts val="2799"/>
              </a:spcBef>
              <a:defRPr sz="1799" b="0"/>
            </a:lvl1pPr>
            <a:lvl2pPr>
              <a:spcBef>
                <a:spcPts val="2799"/>
              </a:spcBef>
              <a:defRPr sz="1799" b="1"/>
            </a:lvl2pPr>
            <a:lvl3pPr>
              <a:defRPr sz="1799"/>
            </a:lvl3pPr>
            <a:lvl4pPr>
              <a:defRPr sz="1799"/>
            </a:lvl4pPr>
            <a:lvl5pPr>
              <a:defRPr sz="1799"/>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3" name="Text Placeholder 7">
            <a:extLst>
              <a:ext uri="{FF2B5EF4-FFF2-40B4-BE49-F238E27FC236}">
                <a16:creationId xmlns:a16="http://schemas.microsoft.com/office/drawing/2014/main" id="{B3C89A01-28D5-E88C-B561-AAF70397626F}"/>
              </a:ext>
            </a:extLst>
          </p:cNvPr>
          <p:cNvSpPr>
            <a:spLocks noGrp="1"/>
          </p:cNvSpPr>
          <p:nvPr>
            <p:ph type="body" sz="quarter" idx="16"/>
          </p:nvPr>
        </p:nvSpPr>
        <p:spPr>
          <a:xfrm>
            <a:off x="9032876" y="2384426"/>
            <a:ext cx="2430000" cy="3816351"/>
          </a:xfrm>
        </p:spPr>
        <p:txBody>
          <a:bodyPr/>
          <a:lstStyle>
            <a:lvl1pPr>
              <a:spcBef>
                <a:spcPts val="2799"/>
              </a:spcBef>
              <a:defRPr sz="1799" b="0"/>
            </a:lvl1pPr>
            <a:lvl2pPr>
              <a:spcBef>
                <a:spcPts val="2799"/>
              </a:spcBef>
              <a:defRPr sz="1799" b="1"/>
            </a:lvl2pPr>
            <a:lvl3pPr>
              <a:defRPr sz="1799"/>
            </a:lvl3pPr>
            <a:lvl4pPr>
              <a:defRPr sz="1799"/>
            </a:lvl4pPr>
            <a:lvl5pPr>
              <a:defRPr sz="1799"/>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96C781A-D0E8-A67E-E97F-C183A21972ED}"/>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25C4AF02-E7DA-1EA1-1ADB-9EF023E52E3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EEDE09-640C-49D5-B328-5E62D9517F5D}"/>
              </a:ext>
            </a:extLst>
          </p:cNvPr>
          <p:cNvSpPr>
            <a:spLocks noGrp="1"/>
          </p:cNvSpPr>
          <p:nvPr>
            <p:ph type="sldNum" sz="quarter" idx="12"/>
          </p:nvPr>
        </p:nvSpPr>
        <p:spPr/>
        <p:txBody>
          <a:bodyPr/>
          <a:lstStyle/>
          <a:p>
            <a:fld id="{915046F3-A181-4E86-90FC-9F7F42032E9C}" type="slidenum">
              <a:rPr lang="en-GB" smtClean="0"/>
              <a:t>‹#›</a:t>
            </a:fld>
            <a:endParaRPr lang="en-GB"/>
          </a:p>
        </p:txBody>
      </p:sp>
    </p:spTree>
    <p:extLst>
      <p:ext uri="{BB962C8B-B14F-4D97-AF65-F5344CB8AC3E}">
        <p14:creationId xmlns:p14="http://schemas.microsoft.com/office/powerpoint/2010/main" val="199202997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Title, Text and 6 Images with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CFD0F-69F0-60F4-4C98-97D195AE5BCC}"/>
              </a:ext>
            </a:extLst>
          </p:cNvPr>
          <p:cNvSpPr>
            <a:spLocks noGrp="1"/>
          </p:cNvSpPr>
          <p:nvPr>
            <p:ph type="title"/>
          </p:nvPr>
        </p:nvSpPr>
        <p:spPr/>
        <p:txBody>
          <a:bodyPr/>
          <a:lstStyle/>
          <a:p>
            <a:r>
              <a:rPr lang="en-US"/>
              <a:t>Click to edit Master title style</a:t>
            </a:r>
            <a:endParaRPr lang="en-GB"/>
          </a:p>
        </p:txBody>
      </p:sp>
      <p:sp>
        <p:nvSpPr>
          <p:cNvPr id="6" name="Text Placeholder 7">
            <a:extLst>
              <a:ext uri="{FF2B5EF4-FFF2-40B4-BE49-F238E27FC236}">
                <a16:creationId xmlns:a16="http://schemas.microsoft.com/office/drawing/2014/main" id="{AA42AC1B-1F80-9757-4383-C419A918C188}"/>
              </a:ext>
            </a:extLst>
          </p:cNvPr>
          <p:cNvSpPr>
            <a:spLocks noGrp="1"/>
          </p:cNvSpPr>
          <p:nvPr>
            <p:ph type="body" sz="quarter" idx="13"/>
          </p:nvPr>
        </p:nvSpPr>
        <p:spPr>
          <a:xfrm>
            <a:off x="444500" y="1695600"/>
            <a:ext cx="4241800" cy="4507200"/>
          </a:xfrm>
        </p:spPr>
        <p:txBody>
          <a:bodyPr/>
          <a:lstStyle>
            <a:lvl1pPr>
              <a:defRPr sz="1799"/>
            </a:lvl1pPr>
            <a:lvl2pPr>
              <a:defRPr sz="1799"/>
            </a:lvl2pPr>
            <a:lvl3pPr>
              <a:defRPr sz="1799"/>
            </a:lvl3pPr>
            <a:lvl4pPr>
              <a:defRPr sz="1799"/>
            </a:lvl4pPr>
            <a:lvl5pPr>
              <a:defRPr sz="1799"/>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6" name="Picture Placeholder 8">
            <a:extLst>
              <a:ext uri="{FF2B5EF4-FFF2-40B4-BE49-F238E27FC236}">
                <a16:creationId xmlns:a16="http://schemas.microsoft.com/office/drawing/2014/main" id="{6877647B-E6A3-5D9E-0605-BBB576F3A6E9}"/>
              </a:ext>
            </a:extLst>
          </p:cNvPr>
          <p:cNvSpPr>
            <a:spLocks noGrp="1"/>
          </p:cNvSpPr>
          <p:nvPr>
            <p:ph type="pic" sz="quarter" idx="23"/>
          </p:nvPr>
        </p:nvSpPr>
        <p:spPr>
          <a:xfrm>
            <a:off x="5023302" y="1700213"/>
            <a:ext cx="2145400" cy="1260000"/>
          </a:xfrm>
        </p:spPr>
        <p:txBody>
          <a:bodyPr/>
          <a:lstStyle/>
          <a:p>
            <a:r>
              <a:rPr lang="en-US"/>
              <a:t>Click icon to add picture</a:t>
            </a:r>
            <a:endParaRPr lang="en-GB"/>
          </a:p>
        </p:txBody>
      </p:sp>
      <p:sp>
        <p:nvSpPr>
          <p:cNvPr id="39" name="Text Placeholder 7">
            <a:extLst>
              <a:ext uri="{FF2B5EF4-FFF2-40B4-BE49-F238E27FC236}">
                <a16:creationId xmlns:a16="http://schemas.microsoft.com/office/drawing/2014/main" id="{701838CF-E2C0-48D6-5A0B-BA63CAF363E5}"/>
              </a:ext>
            </a:extLst>
          </p:cNvPr>
          <p:cNvSpPr>
            <a:spLocks noGrp="1"/>
          </p:cNvSpPr>
          <p:nvPr>
            <p:ph type="body" sz="quarter" idx="32"/>
          </p:nvPr>
        </p:nvSpPr>
        <p:spPr>
          <a:xfrm>
            <a:off x="5023301" y="3068656"/>
            <a:ext cx="2145401" cy="751157"/>
          </a:xfrm>
        </p:spPr>
        <p:txBody>
          <a:bodyPr/>
          <a:lstStyle>
            <a:lvl1pPr>
              <a:spcBef>
                <a:spcPts val="0"/>
              </a:spcBef>
              <a:defRPr/>
            </a:lvl1pPr>
            <a:lvl2pPr>
              <a:spcBef>
                <a:spcPts val="0"/>
              </a:spcBef>
              <a:spcAft>
                <a:spcPts val="0"/>
              </a:spcAft>
              <a:defRPr/>
            </a:lvl2pPr>
            <a:lvl3pPr>
              <a:spcBef>
                <a:spcPts val="0"/>
              </a:spcBef>
              <a:spcAft>
                <a:spcPts val="0"/>
              </a:spcAft>
              <a:defRPr/>
            </a:lvl3pPr>
            <a:lvl4pPr>
              <a:spcBef>
                <a:spcPts val="0"/>
              </a:spcBef>
              <a:spcAft>
                <a:spcPts val="0"/>
              </a:spcAft>
              <a:defRPr/>
            </a:lvl4pPr>
            <a:lvl5pPr>
              <a:spcBef>
                <a:spcPts val="0"/>
              </a:spcBef>
              <a:spcAft>
                <a:spcPts val="0"/>
              </a:spcAft>
              <a:defRPr/>
            </a:lvl5pPr>
          </a:lstStyle>
          <a:p>
            <a:pPr lvl="0"/>
            <a:r>
              <a:rPr lang="en-US"/>
              <a:t>Click to edit Master text styles</a:t>
            </a:r>
          </a:p>
          <a:p>
            <a:pPr lvl="1"/>
            <a:r>
              <a:rPr lang="en-US"/>
              <a:t>Second level</a:t>
            </a:r>
          </a:p>
          <a:p>
            <a:pPr lvl="2"/>
            <a:r>
              <a:rPr lang="en-US"/>
              <a:t>Third level</a:t>
            </a:r>
          </a:p>
        </p:txBody>
      </p:sp>
      <p:sp>
        <p:nvSpPr>
          <p:cNvPr id="27" name="Picture Placeholder 8">
            <a:extLst>
              <a:ext uri="{FF2B5EF4-FFF2-40B4-BE49-F238E27FC236}">
                <a16:creationId xmlns:a16="http://schemas.microsoft.com/office/drawing/2014/main" id="{00041E94-FD2D-1F3E-33B6-02E5DEC47304}"/>
              </a:ext>
            </a:extLst>
          </p:cNvPr>
          <p:cNvSpPr>
            <a:spLocks noGrp="1"/>
          </p:cNvSpPr>
          <p:nvPr>
            <p:ph type="pic" sz="quarter" idx="24"/>
          </p:nvPr>
        </p:nvSpPr>
        <p:spPr>
          <a:xfrm>
            <a:off x="7312702" y="1700213"/>
            <a:ext cx="2145400" cy="1260000"/>
          </a:xfrm>
        </p:spPr>
        <p:txBody>
          <a:bodyPr/>
          <a:lstStyle/>
          <a:p>
            <a:r>
              <a:rPr lang="en-US"/>
              <a:t>Click icon to add picture</a:t>
            </a:r>
            <a:endParaRPr lang="en-GB"/>
          </a:p>
        </p:txBody>
      </p:sp>
      <p:sp>
        <p:nvSpPr>
          <p:cNvPr id="42" name="Text Placeholder 7">
            <a:extLst>
              <a:ext uri="{FF2B5EF4-FFF2-40B4-BE49-F238E27FC236}">
                <a16:creationId xmlns:a16="http://schemas.microsoft.com/office/drawing/2014/main" id="{26F82490-3B82-4749-015E-002DD18722FD}"/>
              </a:ext>
            </a:extLst>
          </p:cNvPr>
          <p:cNvSpPr>
            <a:spLocks noGrp="1"/>
          </p:cNvSpPr>
          <p:nvPr>
            <p:ph type="body" sz="quarter" idx="35"/>
          </p:nvPr>
        </p:nvSpPr>
        <p:spPr>
          <a:xfrm>
            <a:off x="7312701" y="3068656"/>
            <a:ext cx="2145401" cy="751157"/>
          </a:xfrm>
        </p:spPr>
        <p:txBody>
          <a:bodyPr/>
          <a:lstStyle>
            <a:lvl1pPr>
              <a:spcBef>
                <a:spcPts val="0"/>
              </a:spcBef>
              <a:defRPr/>
            </a:lvl1pPr>
            <a:lvl2pPr>
              <a:spcBef>
                <a:spcPts val="0"/>
              </a:spcBef>
              <a:spcAft>
                <a:spcPts val="0"/>
              </a:spcAft>
              <a:defRPr/>
            </a:lvl2pPr>
            <a:lvl3pPr>
              <a:spcBef>
                <a:spcPts val="0"/>
              </a:spcBef>
              <a:spcAft>
                <a:spcPts val="0"/>
              </a:spcAft>
              <a:defRPr/>
            </a:lvl3pPr>
            <a:lvl4pPr>
              <a:spcBef>
                <a:spcPts val="0"/>
              </a:spcBef>
              <a:spcAft>
                <a:spcPts val="0"/>
              </a:spcAft>
              <a:defRPr/>
            </a:lvl4pPr>
            <a:lvl5pPr>
              <a:spcBef>
                <a:spcPts val="0"/>
              </a:spcBef>
              <a:spcAft>
                <a:spcPts val="0"/>
              </a:spcAft>
              <a:defRPr/>
            </a:lvl5pPr>
          </a:lstStyle>
          <a:p>
            <a:pPr lvl="0"/>
            <a:r>
              <a:rPr lang="en-US"/>
              <a:t>Click to edit Master text styles</a:t>
            </a:r>
          </a:p>
          <a:p>
            <a:pPr lvl="1"/>
            <a:r>
              <a:rPr lang="en-US"/>
              <a:t>Second level</a:t>
            </a:r>
          </a:p>
        </p:txBody>
      </p:sp>
      <p:sp>
        <p:nvSpPr>
          <p:cNvPr id="28" name="Picture Placeholder 8">
            <a:extLst>
              <a:ext uri="{FF2B5EF4-FFF2-40B4-BE49-F238E27FC236}">
                <a16:creationId xmlns:a16="http://schemas.microsoft.com/office/drawing/2014/main" id="{04E942E1-0409-F556-3439-22708E3102DC}"/>
              </a:ext>
            </a:extLst>
          </p:cNvPr>
          <p:cNvSpPr>
            <a:spLocks noGrp="1"/>
          </p:cNvSpPr>
          <p:nvPr>
            <p:ph type="pic" sz="quarter" idx="25"/>
          </p:nvPr>
        </p:nvSpPr>
        <p:spPr>
          <a:xfrm>
            <a:off x="9602101" y="1700213"/>
            <a:ext cx="2145400" cy="1260000"/>
          </a:xfrm>
        </p:spPr>
        <p:txBody>
          <a:bodyPr/>
          <a:lstStyle/>
          <a:p>
            <a:r>
              <a:rPr lang="en-US"/>
              <a:t>Click icon to add picture</a:t>
            </a:r>
            <a:endParaRPr lang="en-GB"/>
          </a:p>
        </p:txBody>
      </p:sp>
      <p:sp>
        <p:nvSpPr>
          <p:cNvPr id="45" name="Text Placeholder 7">
            <a:extLst>
              <a:ext uri="{FF2B5EF4-FFF2-40B4-BE49-F238E27FC236}">
                <a16:creationId xmlns:a16="http://schemas.microsoft.com/office/drawing/2014/main" id="{100D7581-C100-2211-FB3A-430EE38A636E}"/>
              </a:ext>
            </a:extLst>
          </p:cNvPr>
          <p:cNvSpPr>
            <a:spLocks noGrp="1"/>
          </p:cNvSpPr>
          <p:nvPr>
            <p:ph type="body" sz="quarter" idx="38"/>
          </p:nvPr>
        </p:nvSpPr>
        <p:spPr>
          <a:xfrm>
            <a:off x="9602100" y="3068656"/>
            <a:ext cx="2145401" cy="751157"/>
          </a:xfrm>
        </p:spPr>
        <p:txBody>
          <a:bodyPr/>
          <a:lstStyle>
            <a:lvl1pPr>
              <a:spcBef>
                <a:spcPts val="0"/>
              </a:spcBef>
              <a:defRPr/>
            </a:lvl1pPr>
            <a:lvl2pPr>
              <a:spcBef>
                <a:spcPts val="0"/>
              </a:spcBef>
              <a:spcAft>
                <a:spcPts val="0"/>
              </a:spcAft>
              <a:defRPr/>
            </a:lvl2pPr>
            <a:lvl3pPr marL="0" indent="0">
              <a:spcBef>
                <a:spcPts val="0"/>
              </a:spcBef>
              <a:spcAft>
                <a:spcPts val="0"/>
              </a:spcAft>
              <a:buNone/>
              <a:defRPr/>
            </a:lvl3pPr>
            <a:lvl4pPr>
              <a:spcBef>
                <a:spcPts val="0"/>
              </a:spcBef>
              <a:spcAft>
                <a:spcPts val="0"/>
              </a:spcAft>
              <a:defRPr/>
            </a:lvl4pPr>
            <a:lvl5pPr>
              <a:spcBef>
                <a:spcPts val="0"/>
              </a:spcBef>
              <a:spcAft>
                <a:spcPts val="0"/>
              </a:spcAft>
              <a:defRPr/>
            </a:lvl5pPr>
          </a:lstStyle>
          <a:p>
            <a:pPr lvl="0"/>
            <a:r>
              <a:rPr lang="en-US"/>
              <a:t>Click to edit Master text styles</a:t>
            </a:r>
          </a:p>
          <a:p>
            <a:pPr lvl="1"/>
            <a:r>
              <a:rPr lang="en-US"/>
              <a:t>Second level</a:t>
            </a:r>
          </a:p>
        </p:txBody>
      </p:sp>
      <p:sp>
        <p:nvSpPr>
          <p:cNvPr id="50" name="Picture Placeholder 8">
            <a:extLst>
              <a:ext uri="{FF2B5EF4-FFF2-40B4-BE49-F238E27FC236}">
                <a16:creationId xmlns:a16="http://schemas.microsoft.com/office/drawing/2014/main" id="{E3077A27-3824-EB42-949D-DF0C86B8E2EE}"/>
              </a:ext>
            </a:extLst>
          </p:cNvPr>
          <p:cNvSpPr>
            <a:spLocks noGrp="1"/>
          </p:cNvSpPr>
          <p:nvPr>
            <p:ph type="pic" sz="quarter" idx="41"/>
          </p:nvPr>
        </p:nvSpPr>
        <p:spPr>
          <a:xfrm>
            <a:off x="5023302" y="4081176"/>
            <a:ext cx="2145400" cy="1260000"/>
          </a:xfrm>
        </p:spPr>
        <p:txBody>
          <a:bodyPr/>
          <a:lstStyle/>
          <a:p>
            <a:r>
              <a:rPr lang="en-US"/>
              <a:t>Click icon to add picture</a:t>
            </a:r>
            <a:endParaRPr lang="en-GB"/>
          </a:p>
        </p:txBody>
      </p:sp>
      <p:sp>
        <p:nvSpPr>
          <p:cNvPr id="55" name="Text Placeholder 7">
            <a:extLst>
              <a:ext uri="{FF2B5EF4-FFF2-40B4-BE49-F238E27FC236}">
                <a16:creationId xmlns:a16="http://schemas.microsoft.com/office/drawing/2014/main" id="{0A296091-E516-5101-1C45-BF54ADF47CEE}"/>
              </a:ext>
            </a:extLst>
          </p:cNvPr>
          <p:cNvSpPr>
            <a:spLocks noGrp="1"/>
          </p:cNvSpPr>
          <p:nvPr>
            <p:ph type="body" sz="quarter" idx="46"/>
          </p:nvPr>
        </p:nvSpPr>
        <p:spPr>
          <a:xfrm>
            <a:off x="5023301" y="5449620"/>
            <a:ext cx="2145401" cy="751157"/>
          </a:xfrm>
        </p:spPr>
        <p:txBody>
          <a:bodyPr/>
          <a:lstStyle>
            <a:lvl1pPr>
              <a:spcBef>
                <a:spcPts val="0"/>
              </a:spcBef>
              <a:defRPr/>
            </a:lvl1pPr>
            <a:lvl2pPr>
              <a:spcBef>
                <a:spcPts val="0"/>
              </a:spcBef>
              <a:spcAft>
                <a:spcPts val="0"/>
              </a:spcAft>
              <a:defRPr/>
            </a:lvl2pPr>
            <a:lvl3pPr>
              <a:spcBef>
                <a:spcPts val="0"/>
              </a:spcBef>
              <a:spcAft>
                <a:spcPts val="0"/>
              </a:spcAft>
              <a:defRPr/>
            </a:lvl3pPr>
            <a:lvl4pPr>
              <a:spcBef>
                <a:spcPts val="0"/>
              </a:spcBef>
              <a:spcAft>
                <a:spcPts val="0"/>
              </a:spcAft>
              <a:defRPr/>
            </a:lvl4pPr>
            <a:lvl5pPr>
              <a:spcBef>
                <a:spcPts val="0"/>
              </a:spcBef>
              <a:spcAft>
                <a:spcPts val="0"/>
              </a:spcAft>
              <a:defRPr/>
            </a:lvl5pPr>
          </a:lstStyle>
          <a:p>
            <a:pPr lvl="0"/>
            <a:r>
              <a:rPr lang="en-US"/>
              <a:t>Click to edit Master text styles</a:t>
            </a:r>
          </a:p>
          <a:p>
            <a:pPr lvl="1"/>
            <a:r>
              <a:rPr lang="en-US"/>
              <a:t>Second level</a:t>
            </a:r>
          </a:p>
        </p:txBody>
      </p:sp>
      <p:sp>
        <p:nvSpPr>
          <p:cNvPr id="51" name="Picture Placeholder 8">
            <a:extLst>
              <a:ext uri="{FF2B5EF4-FFF2-40B4-BE49-F238E27FC236}">
                <a16:creationId xmlns:a16="http://schemas.microsoft.com/office/drawing/2014/main" id="{5BCE3D47-A9F0-8E36-2B3A-08AD22C1AC8E}"/>
              </a:ext>
            </a:extLst>
          </p:cNvPr>
          <p:cNvSpPr>
            <a:spLocks noGrp="1"/>
          </p:cNvSpPr>
          <p:nvPr>
            <p:ph type="pic" sz="quarter" idx="42"/>
          </p:nvPr>
        </p:nvSpPr>
        <p:spPr>
          <a:xfrm>
            <a:off x="7312702" y="4081176"/>
            <a:ext cx="2145400" cy="1260000"/>
          </a:xfrm>
        </p:spPr>
        <p:txBody>
          <a:bodyPr/>
          <a:lstStyle/>
          <a:p>
            <a:r>
              <a:rPr lang="en-US"/>
              <a:t>Click icon to add picture</a:t>
            </a:r>
            <a:endParaRPr lang="en-GB"/>
          </a:p>
        </p:txBody>
      </p:sp>
      <p:sp>
        <p:nvSpPr>
          <p:cNvPr id="56" name="Text Placeholder 7">
            <a:extLst>
              <a:ext uri="{FF2B5EF4-FFF2-40B4-BE49-F238E27FC236}">
                <a16:creationId xmlns:a16="http://schemas.microsoft.com/office/drawing/2014/main" id="{05EE9206-CEEE-232E-65C3-5DD099091987}"/>
              </a:ext>
            </a:extLst>
          </p:cNvPr>
          <p:cNvSpPr>
            <a:spLocks noGrp="1"/>
          </p:cNvSpPr>
          <p:nvPr>
            <p:ph type="body" sz="quarter" idx="47"/>
          </p:nvPr>
        </p:nvSpPr>
        <p:spPr>
          <a:xfrm>
            <a:off x="7312701" y="5449620"/>
            <a:ext cx="2145401" cy="751157"/>
          </a:xfrm>
        </p:spPr>
        <p:txBody>
          <a:bodyPr/>
          <a:lstStyle>
            <a:lvl1pPr>
              <a:spcBef>
                <a:spcPts val="0"/>
              </a:spcBef>
              <a:defRPr/>
            </a:lvl1pPr>
            <a:lvl2pPr>
              <a:spcBef>
                <a:spcPts val="0"/>
              </a:spcBef>
              <a:spcAft>
                <a:spcPts val="0"/>
              </a:spcAft>
              <a:defRPr/>
            </a:lvl2pPr>
            <a:lvl3pPr marL="0" indent="0">
              <a:spcBef>
                <a:spcPts val="0"/>
              </a:spcBef>
              <a:spcAft>
                <a:spcPts val="0"/>
              </a:spcAft>
              <a:buNone/>
              <a:defRPr/>
            </a:lvl3pPr>
            <a:lvl4pPr>
              <a:spcBef>
                <a:spcPts val="0"/>
              </a:spcBef>
              <a:spcAft>
                <a:spcPts val="0"/>
              </a:spcAft>
              <a:defRPr/>
            </a:lvl4pPr>
            <a:lvl5pPr>
              <a:spcBef>
                <a:spcPts val="0"/>
              </a:spcBef>
              <a:spcAft>
                <a:spcPts val="0"/>
              </a:spcAft>
              <a:defRPr/>
            </a:lvl5pPr>
          </a:lstStyle>
          <a:p>
            <a:pPr lvl="0"/>
            <a:r>
              <a:rPr lang="en-US"/>
              <a:t>Click to edit Master text styles</a:t>
            </a:r>
          </a:p>
          <a:p>
            <a:pPr lvl="1"/>
            <a:r>
              <a:rPr lang="en-US"/>
              <a:t>Second level</a:t>
            </a:r>
          </a:p>
        </p:txBody>
      </p:sp>
      <p:sp>
        <p:nvSpPr>
          <p:cNvPr id="52" name="Picture Placeholder 8">
            <a:extLst>
              <a:ext uri="{FF2B5EF4-FFF2-40B4-BE49-F238E27FC236}">
                <a16:creationId xmlns:a16="http://schemas.microsoft.com/office/drawing/2014/main" id="{5ED19896-9E40-62A7-138E-5DD108F2C459}"/>
              </a:ext>
            </a:extLst>
          </p:cNvPr>
          <p:cNvSpPr>
            <a:spLocks noGrp="1"/>
          </p:cNvSpPr>
          <p:nvPr>
            <p:ph type="pic" sz="quarter" idx="43"/>
          </p:nvPr>
        </p:nvSpPr>
        <p:spPr>
          <a:xfrm>
            <a:off x="9602101" y="4081176"/>
            <a:ext cx="2145400" cy="1260000"/>
          </a:xfrm>
        </p:spPr>
        <p:txBody>
          <a:bodyPr/>
          <a:lstStyle/>
          <a:p>
            <a:r>
              <a:rPr lang="en-US"/>
              <a:t>Click icon to add picture</a:t>
            </a:r>
            <a:endParaRPr lang="en-GB"/>
          </a:p>
        </p:txBody>
      </p:sp>
      <p:sp>
        <p:nvSpPr>
          <p:cNvPr id="57" name="Text Placeholder 7">
            <a:extLst>
              <a:ext uri="{FF2B5EF4-FFF2-40B4-BE49-F238E27FC236}">
                <a16:creationId xmlns:a16="http://schemas.microsoft.com/office/drawing/2014/main" id="{A43BB716-6103-3CF4-C65B-371E6108FD85}"/>
              </a:ext>
            </a:extLst>
          </p:cNvPr>
          <p:cNvSpPr>
            <a:spLocks noGrp="1"/>
          </p:cNvSpPr>
          <p:nvPr>
            <p:ph type="body" sz="quarter" idx="48"/>
          </p:nvPr>
        </p:nvSpPr>
        <p:spPr>
          <a:xfrm>
            <a:off x="9602100" y="5449620"/>
            <a:ext cx="2145401" cy="751157"/>
          </a:xfrm>
        </p:spPr>
        <p:txBody>
          <a:bodyPr/>
          <a:lstStyle>
            <a:lvl1pPr>
              <a:spcBef>
                <a:spcPts val="0"/>
              </a:spcBef>
              <a:defRPr/>
            </a:lvl1pPr>
            <a:lvl2pPr>
              <a:spcBef>
                <a:spcPts val="0"/>
              </a:spcBef>
              <a:spcAft>
                <a:spcPts val="0"/>
              </a:spcAft>
              <a:defRPr/>
            </a:lvl2pPr>
            <a:lvl3pPr marL="0" indent="0">
              <a:spcBef>
                <a:spcPts val="0"/>
              </a:spcBef>
              <a:spcAft>
                <a:spcPts val="0"/>
              </a:spcAft>
              <a:buNone/>
              <a:defRPr/>
            </a:lvl3pPr>
            <a:lvl4pPr>
              <a:spcBef>
                <a:spcPts val="0"/>
              </a:spcBef>
              <a:spcAft>
                <a:spcPts val="0"/>
              </a:spcAft>
              <a:defRPr/>
            </a:lvl4pPr>
            <a:lvl5pPr>
              <a:spcBef>
                <a:spcPts val="0"/>
              </a:spcBef>
              <a:spcAft>
                <a:spcPts val="0"/>
              </a:spcAft>
              <a:defRPr/>
            </a:lvl5pPr>
          </a:lstStyle>
          <a:p>
            <a:pPr lvl="0"/>
            <a:r>
              <a:rPr lang="en-US"/>
              <a:t>Click to edit Master text styles</a:t>
            </a:r>
          </a:p>
          <a:p>
            <a:pPr lvl="1"/>
            <a:r>
              <a:rPr lang="en-US"/>
              <a:t>Second level</a:t>
            </a:r>
          </a:p>
        </p:txBody>
      </p:sp>
      <p:sp>
        <p:nvSpPr>
          <p:cNvPr id="3" name="Date Placeholder 2">
            <a:extLst>
              <a:ext uri="{FF2B5EF4-FFF2-40B4-BE49-F238E27FC236}">
                <a16:creationId xmlns:a16="http://schemas.microsoft.com/office/drawing/2014/main" id="{B08D741B-951E-15C2-2899-D183B734A0D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BE131FB2-D8A7-EABE-8313-520DB267D3B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A20897A-4FF4-5F8C-C935-5A3AA5F22C8A}"/>
              </a:ext>
            </a:extLst>
          </p:cNvPr>
          <p:cNvSpPr>
            <a:spLocks noGrp="1"/>
          </p:cNvSpPr>
          <p:nvPr>
            <p:ph type="sldNum" sz="quarter" idx="12"/>
          </p:nvPr>
        </p:nvSpPr>
        <p:spPr/>
        <p:txBody>
          <a:bodyPr/>
          <a:lstStyle/>
          <a:p>
            <a:fld id="{915046F3-A181-4E86-90FC-9F7F42032E9C}" type="slidenum">
              <a:rPr lang="en-GB" smtClean="0"/>
              <a:t>‹#›</a:t>
            </a:fld>
            <a:endParaRPr lang="en-GB"/>
          </a:p>
        </p:txBody>
      </p:sp>
    </p:spTree>
    <p:extLst>
      <p:ext uri="{BB962C8B-B14F-4D97-AF65-F5344CB8AC3E}">
        <p14:creationId xmlns:p14="http://schemas.microsoft.com/office/powerpoint/2010/main" val="312086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Slide Full bleed Image AbbVie Dark Blue Text">
    <p:spTree>
      <p:nvGrpSpPr>
        <p:cNvPr id="1" name=""/>
        <p:cNvGrpSpPr/>
        <p:nvPr/>
      </p:nvGrpSpPr>
      <p:grpSpPr>
        <a:xfrm>
          <a:off x="0" y="0"/>
          <a:ext cx="0" cy="0"/>
          <a:chOff x="0" y="0"/>
          <a:chExt cx="0" cy="0"/>
        </a:xfrm>
      </p:grpSpPr>
      <p:sp>
        <p:nvSpPr>
          <p:cNvPr id="7" name="Picture Placeholder 8">
            <a:extLst>
              <a:ext uri="{FF2B5EF4-FFF2-40B4-BE49-F238E27FC236}">
                <a16:creationId xmlns:a16="http://schemas.microsoft.com/office/drawing/2014/main" id="{F8F9911B-9E8D-FA56-BF3A-3F733C5BADE5}"/>
              </a:ext>
            </a:extLst>
          </p:cNvPr>
          <p:cNvSpPr>
            <a:spLocks noGrp="1"/>
          </p:cNvSpPr>
          <p:nvPr>
            <p:ph type="pic" sz="quarter" idx="13"/>
          </p:nvPr>
        </p:nvSpPr>
        <p:spPr>
          <a:xfrm>
            <a:off x="1" y="2"/>
            <a:ext cx="12192000" cy="6857999"/>
          </a:xfrm>
        </p:spPr>
        <p:txBody>
          <a:bodyPr/>
          <a:lstStyle/>
          <a:p>
            <a:r>
              <a:rPr lang="en-US"/>
              <a:t>Click icon to add picture</a:t>
            </a:r>
            <a:endParaRPr lang="en-GB"/>
          </a:p>
        </p:txBody>
      </p:sp>
      <p:sp>
        <p:nvSpPr>
          <p:cNvPr id="2" name="Title 1">
            <a:extLst>
              <a:ext uri="{FF2B5EF4-FFF2-40B4-BE49-F238E27FC236}">
                <a16:creationId xmlns:a16="http://schemas.microsoft.com/office/drawing/2014/main" id="{C0D8AB35-594F-7FE8-7664-CA0A685625F9}"/>
              </a:ext>
            </a:extLst>
          </p:cNvPr>
          <p:cNvSpPr>
            <a:spLocks noGrp="1"/>
          </p:cNvSpPr>
          <p:nvPr>
            <p:ph type="ctrTitle"/>
          </p:nvPr>
        </p:nvSpPr>
        <p:spPr>
          <a:xfrm>
            <a:off x="444500" y="331202"/>
            <a:ext cx="6534151" cy="2167573"/>
          </a:xfrm>
        </p:spPr>
        <p:txBody>
          <a:bodyPr anchor="t" anchorCtr="0"/>
          <a:lstStyle>
            <a:lvl1pPr algn="l">
              <a:lnSpc>
                <a:spcPct val="80000"/>
              </a:lnSpc>
              <a:defRPr sz="4799"/>
            </a:lvl1pPr>
          </a:lstStyle>
          <a:p>
            <a:r>
              <a:rPr lang="en-US"/>
              <a:t>Click to edit Master title style</a:t>
            </a:r>
            <a:endParaRPr lang="en-GB"/>
          </a:p>
        </p:txBody>
      </p:sp>
      <p:sp>
        <p:nvSpPr>
          <p:cNvPr id="3" name="Subtitle 2">
            <a:extLst>
              <a:ext uri="{FF2B5EF4-FFF2-40B4-BE49-F238E27FC236}">
                <a16:creationId xmlns:a16="http://schemas.microsoft.com/office/drawing/2014/main" id="{E875955E-7657-A23C-D5E5-F93E746AAB75}"/>
              </a:ext>
            </a:extLst>
          </p:cNvPr>
          <p:cNvSpPr>
            <a:spLocks noGrp="1"/>
          </p:cNvSpPr>
          <p:nvPr>
            <p:ph type="subTitle" idx="1"/>
          </p:nvPr>
        </p:nvSpPr>
        <p:spPr>
          <a:xfrm>
            <a:off x="444500" y="2978785"/>
            <a:ext cx="6534151" cy="1655762"/>
          </a:xfrm>
        </p:spPr>
        <p:txBody>
          <a:bodyPr/>
          <a:lstStyle>
            <a:lvl1pPr marL="0" indent="0" algn="l">
              <a:lnSpc>
                <a:spcPct val="85000"/>
              </a:lnSpc>
              <a:spcBef>
                <a:spcPts val="1799"/>
              </a:spcBef>
              <a:buNone/>
              <a:defRPr sz="1799" b="0"/>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9832C0B-AF54-ECC4-F11C-DEEBC02F2D0F}"/>
              </a:ext>
            </a:extLst>
          </p:cNvPr>
          <p:cNvSpPr>
            <a:spLocks noGrp="1"/>
          </p:cNvSpPr>
          <p:nvPr>
            <p:ph type="dt" sz="half" idx="10"/>
          </p:nvPr>
        </p:nvSpPr>
        <p:spPr>
          <a:xfrm>
            <a:off x="2380332" y="6362065"/>
            <a:ext cx="1734468" cy="180000"/>
          </a:xfrm>
        </p:spPr>
        <p:txBody>
          <a:bodyPr/>
          <a:lstStyle/>
          <a:p>
            <a:endParaRPr lang="en-GB"/>
          </a:p>
        </p:txBody>
      </p:sp>
      <p:sp>
        <p:nvSpPr>
          <p:cNvPr id="5" name="Footer Placeholder 4">
            <a:extLst>
              <a:ext uri="{FF2B5EF4-FFF2-40B4-BE49-F238E27FC236}">
                <a16:creationId xmlns:a16="http://schemas.microsoft.com/office/drawing/2014/main" id="{4FAD4014-22E6-E28C-4626-19C7F9BBDAAF}"/>
              </a:ext>
            </a:extLst>
          </p:cNvPr>
          <p:cNvSpPr>
            <a:spLocks noGrp="1"/>
          </p:cNvSpPr>
          <p:nvPr>
            <p:ph type="ftr" sz="quarter" idx="11"/>
          </p:nvPr>
        </p:nvSpPr>
        <p:spPr>
          <a:xfrm>
            <a:off x="4259263" y="6362065"/>
            <a:ext cx="7083423" cy="180000"/>
          </a:xfrm>
        </p:spPr>
        <p:txBody>
          <a:bodyPr/>
          <a:lstStyle/>
          <a:p>
            <a:endParaRPr lang="en-GB"/>
          </a:p>
        </p:txBody>
      </p:sp>
      <p:sp>
        <p:nvSpPr>
          <p:cNvPr id="6" name="Slide Number Placeholder 5">
            <a:extLst>
              <a:ext uri="{FF2B5EF4-FFF2-40B4-BE49-F238E27FC236}">
                <a16:creationId xmlns:a16="http://schemas.microsoft.com/office/drawing/2014/main" id="{4E8E98ED-032A-5A3C-CF5E-7C156431CF7A}"/>
              </a:ext>
            </a:extLst>
          </p:cNvPr>
          <p:cNvSpPr>
            <a:spLocks noGrp="1"/>
          </p:cNvSpPr>
          <p:nvPr>
            <p:ph type="sldNum" sz="quarter" idx="12"/>
          </p:nvPr>
        </p:nvSpPr>
        <p:spPr>
          <a:xfrm>
            <a:off x="11342686" y="6362065"/>
            <a:ext cx="404813" cy="180000"/>
          </a:xfrm>
        </p:spPr>
        <p:txBody>
          <a:bodyPr/>
          <a:lstStyle/>
          <a:p>
            <a:fld id="{915046F3-A181-4E86-90FC-9F7F42032E9C}" type="slidenum">
              <a:rPr lang="en-GB" smtClean="0"/>
              <a:t>‹#›</a:t>
            </a:fld>
            <a:endParaRPr lang="en-GB"/>
          </a:p>
        </p:txBody>
      </p:sp>
    </p:spTree>
    <p:extLst>
      <p:ext uri="{BB962C8B-B14F-4D97-AF65-F5344CB8AC3E}">
        <p14:creationId xmlns:p14="http://schemas.microsoft.com/office/powerpoint/2010/main" val="412878489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itle and 10 Images with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CFD0F-69F0-60F4-4C98-97D195AE5BCC}"/>
              </a:ext>
            </a:extLst>
          </p:cNvPr>
          <p:cNvSpPr>
            <a:spLocks noGrp="1"/>
          </p:cNvSpPr>
          <p:nvPr>
            <p:ph type="title"/>
          </p:nvPr>
        </p:nvSpPr>
        <p:spPr/>
        <p:txBody>
          <a:bodyPr/>
          <a:lstStyle/>
          <a:p>
            <a:r>
              <a:rPr lang="en-US"/>
              <a:t>Click to edit Master title style</a:t>
            </a:r>
            <a:endParaRPr lang="en-GB"/>
          </a:p>
        </p:txBody>
      </p:sp>
      <p:sp>
        <p:nvSpPr>
          <p:cNvPr id="9" name="Picture Placeholder 8">
            <a:extLst>
              <a:ext uri="{FF2B5EF4-FFF2-40B4-BE49-F238E27FC236}">
                <a16:creationId xmlns:a16="http://schemas.microsoft.com/office/drawing/2014/main" id="{1DA8908A-FC09-A705-7B60-884ADF9AEA2F}"/>
              </a:ext>
            </a:extLst>
          </p:cNvPr>
          <p:cNvSpPr>
            <a:spLocks noGrp="1"/>
          </p:cNvSpPr>
          <p:nvPr>
            <p:ph type="pic" sz="quarter" idx="13"/>
          </p:nvPr>
        </p:nvSpPr>
        <p:spPr>
          <a:xfrm>
            <a:off x="444501" y="1700213"/>
            <a:ext cx="2145400" cy="1260000"/>
          </a:xfrm>
        </p:spPr>
        <p:txBody>
          <a:bodyPr/>
          <a:lstStyle/>
          <a:p>
            <a:r>
              <a:rPr lang="en-US"/>
              <a:t>Click icon to add picture</a:t>
            </a:r>
            <a:endParaRPr lang="en-GB"/>
          </a:p>
        </p:txBody>
      </p:sp>
      <p:sp>
        <p:nvSpPr>
          <p:cNvPr id="31" name="Text Placeholder 7">
            <a:extLst>
              <a:ext uri="{FF2B5EF4-FFF2-40B4-BE49-F238E27FC236}">
                <a16:creationId xmlns:a16="http://schemas.microsoft.com/office/drawing/2014/main" id="{E66516AC-BF6D-C2C0-C902-727704975A4B}"/>
              </a:ext>
            </a:extLst>
          </p:cNvPr>
          <p:cNvSpPr>
            <a:spLocks noGrp="1"/>
          </p:cNvSpPr>
          <p:nvPr>
            <p:ph type="body" sz="quarter" idx="26"/>
          </p:nvPr>
        </p:nvSpPr>
        <p:spPr>
          <a:xfrm>
            <a:off x="444499" y="3068656"/>
            <a:ext cx="2145401" cy="751157"/>
          </a:xfrm>
        </p:spPr>
        <p:txBody>
          <a:bodyPr/>
          <a:lstStyle>
            <a:lvl1pPr>
              <a:spcBef>
                <a:spcPts val="0"/>
              </a:spcBef>
              <a:defRPr/>
            </a:lvl1pPr>
            <a:lvl2pPr>
              <a:spcBef>
                <a:spcPts val="0"/>
              </a:spcBef>
              <a:spcAft>
                <a:spcPts val="0"/>
              </a:spcAft>
              <a:defRPr/>
            </a:lvl2pPr>
            <a:lvl3pPr>
              <a:spcBef>
                <a:spcPts val="0"/>
              </a:spcBef>
              <a:spcAft>
                <a:spcPts val="0"/>
              </a:spcAft>
              <a:defRPr/>
            </a:lvl3pPr>
            <a:lvl4pPr>
              <a:spcBef>
                <a:spcPts val="0"/>
              </a:spcBef>
              <a:spcAft>
                <a:spcPts val="0"/>
              </a:spcAft>
              <a:defRPr/>
            </a:lvl4pPr>
            <a:lvl5pPr marL="287914" indent="0">
              <a:spcBef>
                <a:spcPts val="0"/>
              </a:spcBef>
              <a:spcAft>
                <a:spcPts val="0"/>
              </a:spcAft>
              <a:buNone/>
              <a:defRPr/>
            </a:lvl5pPr>
          </a:lstStyle>
          <a:p>
            <a:pPr lvl="0"/>
            <a:r>
              <a:rPr lang="en-US"/>
              <a:t>Click to edit Master text styles</a:t>
            </a:r>
          </a:p>
          <a:p>
            <a:pPr lvl="1"/>
            <a:r>
              <a:rPr lang="en-US"/>
              <a:t>Second level</a:t>
            </a:r>
          </a:p>
        </p:txBody>
      </p:sp>
      <p:sp>
        <p:nvSpPr>
          <p:cNvPr id="25" name="Picture Placeholder 8">
            <a:extLst>
              <a:ext uri="{FF2B5EF4-FFF2-40B4-BE49-F238E27FC236}">
                <a16:creationId xmlns:a16="http://schemas.microsoft.com/office/drawing/2014/main" id="{16A76B90-B2E3-8773-3228-4996ECC5D780}"/>
              </a:ext>
            </a:extLst>
          </p:cNvPr>
          <p:cNvSpPr>
            <a:spLocks noGrp="1"/>
          </p:cNvSpPr>
          <p:nvPr>
            <p:ph type="pic" sz="quarter" idx="22"/>
          </p:nvPr>
        </p:nvSpPr>
        <p:spPr>
          <a:xfrm>
            <a:off x="2733901" y="1700213"/>
            <a:ext cx="2145400" cy="1260000"/>
          </a:xfrm>
        </p:spPr>
        <p:txBody>
          <a:bodyPr/>
          <a:lstStyle/>
          <a:p>
            <a:r>
              <a:rPr lang="en-US"/>
              <a:t>Click icon to add picture</a:t>
            </a:r>
            <a:endParaRPr lang="en-GB"/>
          </a:p>
        </p:txBody>
      </p:sp>
      <p:sp>
        <p:nvSpPr>
          <p:cNvPr id="36" name="Text Placeholder 7">
            <a:extLst>
              <a:ext uri="{FF2B5EF4-FFF2-40B4-BE49-F238E27FC236}">
                <a16:creationId xmlns:a16="http://schemas.microsoft.com/office/drawing/2014/main" id="{CEB3E904-CF69-365E-14B2-2B43050BC333}"/>
              </a:ext>
            </a:extLst>
          </p:cNvPr>
          <p:cNvSpPr>
            <a:spLocks noGrp="1"/>
          </p:cNvSpPr>
          <p:nvPr>
            <p:ph type="body" sz="quarter" idx="29"/>
          </p:nvPr>
        </p:nvSpPr>
        <p:spPr>
          <a:xfrm>
            <a:off x="2733902" y="3068656"/>
            <a:ext cx="2145401" cy="751157"/>
          </a:xfrm>
        </p:spPr>
        <p:txBody>
          <a:bodyPr/>
          <a:lstStyle>
            <a:lvl1pPr>
              <a:spcBef>
                <a:spcPts val="0"/>
              </a:spcBef>
              <a:defRPr/>
            </a:lvl1pPr>
            <a:lvl2pPr>
              <a:spcBef>
                <a:spcPts val="0"/>
              </a:spcBef>
              <a:spcAft>
                <a:spcPts val="0"/>
              </a:spcAft>
              <a:defRPr/>
            </a:lvl2pPr>
            <a:lvl3pPr>
              <a:spcBef>
                <a:spcPts val="0"/>
              </a:spcBef>
              <a:spcAft>
                <a:spcPts val="0"/>
              </a:spcAft>
              <a:defRPr/>
            </a:lvl3pPr>
            <a:lvl4pPr>
              <a:spcBef>
                <a:spcPts val="0"/>
              </a:spcBef>
              <a:spcAft>
                <a:spcPts val="0"/>
              </a:spcAft>
              <a:defRPr/>
            </a:lvl4pPr>
            <a:lvl5pPr>
              <a:spcBef>
                <a:spcPts val="0"/>
              </a:spcBef>
              <a:spcAft>
                <a:spcPts val="0"/>
              </a:spcAft>
              <a:defRPr/>
            </a:lvl5pPr>
          </a:lstStyle>
          <a:p>
            <a:pPr lvl="0"/>
            <a:r>
              <a:rPr lang="en-US"/>
              <a:t>Click to edit Master text styles</a:t>
            </a:r>
          </a:p>
          <a:p>
            <a:pPr lvl="1"/>
            <a:r>
              <a:rPr lang="en-US"/>
              <a:t>Second level</a:t>
            </a:r>
          </a:p>
        </p:txBody>
      </p:sp>
      <p:sp>
        <p:nvSpPr>
          <p:cNvPr id="26" name="Picture Placeholder 8">
            <a:extLst>
              <a:ext uri="{FF2B5EF4-FFF2-40B4-BE49-F238E27FC236}">
                <a16:creationId xmlns:a16="http://schemas.microsoft.com/office/drawing/2014/main" id="{6877647B-E6A3-5D9E-0605-BBB576F3A6E9}"/>
              </a:ext>
            </a:extLst>
          </p:cNvPr>
          <p:cNvSpPr>
            <a:spLocks noGrp="1"/>
          </p:cNvSpPr>
          <p:nvPr>
            <p:ph type="pic" sz="quarter" idx="23"/>
          </p:nvPr>
        </p:nvSpPr>
        <p:spPr>
          <a:xfrm>
            <a:off x="5023302" y="1700213"/>
            <a:ext cx="2145400" cy="1260000"/>
          </a:xfrm>
        </p:spPr>
        <p:txBody>
          <a:bodyPr/>
          <a:lstStyle/>
          <a:p>
            <a:r>
              <a:rPr lang="en-US"/>
              <a:t>Click icon to add picture</a:t>
            </a:r>
            <a:endParaRPr lang="en-GB"/>
          </a:p>
        </p:txBody>
      </p:sp>
      <p:sp>
        <p:nvSpPr>
          <p:cNvPr id="39" name="Text Placeholder 7">
            <a:extLst>
              <a:ext uri="{FF2B5EF4-FFF2-40B4-BE49-F238E27FC236}">
                <a16:creationId xmlns:a16="http://schemas.microsoft.com/office/drawing/2014/main" id="{701838CF-E2C0-48D6-5A0B-BA63CAF363E5}"/>
              </a:ext>
            </a:extLst>
          </p:cNvPr>
          <p:cNvSpPr>
            <a:spLocks noGrp="1"/>
          </p:cNvSpPr>
          <p:nvPr>
            <p:ph type="body" sz="quarter" idx="32"/>
          </p:nvPr>
        </p:nvSpPr>
        <p:spPr>
          <a:xfrm>
            <a:off x="5023301" y="3068656"/>
            <a:ext cx="2145401" cy="751157"/>
          </a:xfrm>
        </p:spPr>
        <p:txBody>
          <a:bodyPr/>
          <a:lstStyle>
            <a:lvl1pPr>
              <a:spcBef>
                <a:spcPts val="0"/>
              </a:spcBef>
              <a:defRPr/>
            </a:lvl1pPr>
            <a:lvl2pPr>
              <a:spcBef>
                <a:spcPts val="0"/>
              </a:spcBef>
              <a:spcAft>
                <a:spcPts val="0"/>
              </a:spcAft>
              <a:defRPr/>
            </a:lvl2pPr>
            <a:lvl3pPr marL="0" indent="0">
              <a:spcBef>
                <a:spcPts val="0"/>
              </a:spcBef>
              <a:spcAft>
                <a:spcPts val="0"/>
              </a:spcAft>
              <a:buNone/>
              <a:defRPr/>
            </a:lvl3pPr>
            <a:lvl4pPr>
              <a:spcBef>
                <a:spcPts val="0"/>
              </a:spcBef>
              <a:spcAft>
                <a:spcPts val="0"/>
              </a:spcAft>
              <a:defRPr/>
            </a:lvl4pPr>
            <a:lvl5pPr>
              <a:spcBef>
                <a:spcPts val="0"/>
              </a:spcBef>
              <a:spcAft>
                <a:spcPts val="0"/>
              </a:spcAft>
              <a:defRPr/>
            </a:lvl5pPr>
          </a:lstStyle>
          <a:p>
            <a:pPr lvl="0"/>
            <a:r>
              <a:rPr lang="en-US"/>
              <a:t>Click to edit Master text styles</a:t>
            </a:r>
          </a:p>
          <a:p>
            <a:pPr lvl="1"/>
            <a:r>
              <a:rPr lang="en-US"/>
              <a:t>Second level</a:t>
            </a:r>
          </a:p>
        </p:txBody>
      </p:sp>
      <p:sp>
        <p:nvSpPr>
          <p:cNvPr id="27" name="Picture Placeholder 8">
            <a:extLst>
              <a:ext uri="{FF2B5EF4-FFF2-40B4-BE49-F238E27FC236}">
                <a16:creationId xmlns:a16="http://schemas.microsoft.com/office/drawing/2014/main" id="{00041E94-FD2D-1F3E-33B6-02E5DEC47304}"/>
              </a:ext>
            </a:extLst>
          </p:cNvPr>
          <p:cNvSpPr>
            <a:spLocks noGrp="1"/>
          </p:cNvSpPr>
          <p:nvPr>
            <p:ph type="pic" sz="quarter" idx="24"/>
          </p:nvPr>
        </p:nvSpPr>
        <p:spPr>
          <a:xfrm>
            <a:off x="7312702" y="1700213"/>
            <a:ext cx="2145400" cy="1260000"/>
          </a:xfrm>
        </p:spPr>
        <p:txBody>
          <a:bodyPr/>
          <a:lstStyle/>
          <a:p>
            <a:r>
              <a:rPr lang="en-US"/>
              <a:t>Click icon to add picture</a:t>
            </a:r>
            <a:endParaRPr lang="en-GB"/>
          </a:p>
        </p:txBody>
      </p:sp>
      <p:sp>
        <p:nvSpPr>
          <p:cNvPr id="42" name="Text Placeholder 7">
            <a:extLst>
              <a:ext uri="{FF2B5EF4-FFF2-40B4-BE49-F238E27FC236}">
                <a16:creationId xmlns:a16="http://schemas.microsoft.com/office/drawing/2014/main" id="{26F82490-3B82-4749-015E-002DD18722FD}"/>
              </a:ext>
            </a:extLst>
          </p:cNvPr>
          <p:cNvSpPr>
            <a:spLocks noGrp="1"/>
          </p:cNvSpPr>
          <p:nvPr>
            <p:ph type="body" sz="quarter" idx="35"/>
          </p:nvPr>
        </p:nvSpPr>
        <p:spPr>
          <a:xfrm>
            <a:off x="7312701" y="3068656"/>
            <a:ext cx="2145401" cy="751157"/>
          </a:xfrm>
        </p:spPr>
        <p:txBody>
          <a:bodyPr/>
          <a:lstStyle>
            <a:lvl1pPr>
              <a:spcBef>
                <a:spcPts val="0"/>
              </a:spcBef>
              <a:defRPr/>
            </a:lvl1pPr>
            <a:lvl2pPr>
              <a:spcBef>
                <a:spcPts val="0"/>
              </a:spcBef>
              <a:spcAft>
                <a:spcPts val="0"/>
              </a:spcAft>
              <a:defRPr/>
            </a:lvl2pPr>
            <a:lvl3pPr marL="0" indent="0">
              <a:spcBef>
                <a:spcPts val="0"/>
              </a:spcBef>
              <a:spcAft>
                <a:spcPts val="0"/>
              </a:spcAft>
              <a:buNone/>
              <a:defRPr/>
            </a:lvl3pPr>
            <a:lvl4pPr>
              <a:spcBef>
                <a:spcPts val="0"/>
              </a:spcBef>
              <a:spcAft>
                <a:spcPts val="0"/>
              </a:spcAft>
              <a:defRPr/>
            </a:lvl4pPr>
            <a:lvl5pPr>
              <a:spcBef>
                <a:spcPts val="0"/>
              </a:spcBef>
              <a:spcAft>
                <a:spcPts val="0"/>
              </a:spcAft>
              <a:defRPr/>
            </a:lvl5pPr>
          </a:lstStyle>
          <a:p>
            <a:pPr lvl="0"/>
            <a:r>
              <a:rPr lang="en-US"/>
              <a:t>Click to edit Master text styles</a:t>
            </a:r>
          </a:p>
          <a:p>
            <a:pPr lvl="1"/>
            <a:r>
              <a:rPr lang="en-US"/>
              <a:t>Second level</a:t>
            </a:r>
          </a:p>
        </p:txBody>
      </p:sp>
      <p:sp>
        <p:nvSpPr>
          <p:cNvPr id="28" name="Picture Placeholder 8">
            <a:extLst>
              <a:ext uri="{FF2B5EF4-FFF2-40B4-BE49-F238E27FC236}">
                <a16:creationId xmlns:a16="http://schemas.microsoft.com/office/drawing/2014/main" id="{04E942E1-0409-F556-3439-22708E3102DC}"/>
              </a:ext>
            </a:extLst>
          </p:cNvPr>
          <p:cNvSpPr>
            <a:spLocks noGrp="1"/>
          </p:cNvSpPr>
          <p:nvPr>
            <p:ph type="pic" sz="quarter" idx="25"/>
          </p:nvPr>
        </p:nvSpPr>
        <p:spPr>
          <a:xfrm>
            <a:off x="9602101" y="1700213"/>
            <a:ext cx="2145400" cy="1260000"/>
          </a:xfrm>
        </p:spPr>
        <p:txBody>
          <a:bodyPr/>
          <a:lstStyle/>
          <a:p>
            <a:r>
              <a:rPr lang="en-US"/>
              <a:t>Click icon to add picture</a:t>
            </a:r>
            <a:endParaRPr lang="en-GB"/>
          </a:p>
        </p:txBody>
      </p:sp>
      <p:sp>
        <p:nvSpPr>
          <p:cNvPr id="45" name="Text Placeholder 7">
            <a:extLst>
              <a:ext uri="{FF2B5EF4-FFF2-40B4-BE49-F238E27FC236}">
                <a16:creationId xmlns:a16="http://schemas.microsoft.com/office/drawing/2014/main" id="{100D7581-C100-2211-FB3A-430EE38A636E}"/>
              </a:ext>
            </a:extLst>
          </p:cNvPr>
          <p:cNvSpPr>
            <a:spLocks noGrp="1"/>
          </p:cNvSpPr>
          <p:nvPr>
            <p:ph type="body" sz="quarter" idx="38"/>
          </p:nvPr>
        </p:nvSpPr>
        <p:spPr>
          <a:xfrm>
            <a:off x="9602100" y="3068656"/>
            <a:ext cx="2145401" cy="751157"/>
          </a:xfrm>
        </p:spPr>
        <p:txBody>
          <a:bodyPr/>
          <a:lstStyle>
            <a:lvl1pPr>
              <a:spcBef>
                <a:spcPts val="0"/>
              </a:spcBef>
              <a:defRPr/>
            </a:lvl1pPr>
            <a:lvl2pPr>
              <a:spcBef>
                <a:spcPts val="0"/>
              </a:spcBef>
              <a:spcAft>
                <a:spcPts val="0"/>
              </a:spcAft>
              <a:defRPr/>
            </a:lvl2pPr>
            <a:lvl3pPr>
              <a:spcBef>
                <a:spcPts val="0"/>
              </a:spcBef>
              <a:spcAft>
                <a:spcPts val="0"/>
              </a:spcAft>
              <a:defRPr/>
            </a:lvl3pPr>
            <a:lvl4pPr>
              <a:spcBef>
                <a:spcPts val="0"/>
              </a:spcBef>
              <a:spcAft>
                <a:spcPts val="0"/>
              </a:spcAft>
              <a:defRPr/>
            </a:lvl4pPr>
            <a:lvl5pPr>
              <a:spcBef>
                <a:spcPts val="0"/>
              </a:spcBef>
              <a:spcAft>
                <a:spcPts val="0"/>
              </a:spcAft>
              <a:defRPr/>
            </a:lvl5pPr>
          </a:lstStyle>
          <a:p>
            <a:pPr lvl="0"/>
            <a:r>
              <a:rPr lang="en-US"/>
              <a:t>Click to edit Master text styles</a:t>
            </a:r>
          </a:p>
          <a:p>
            <a:pPr lvl="1"/>
            <a:r>
              <a:rPr lang="en-US"/>
              <a:t>Second level</a:t>
            </a:r>
          </a:p>
        </p:txBody>
      </p:sp>
      <p:sp>
        <p:nvSpPr>
          <p:cNvPr id="48" name="Picture Placeholder 8">
            <a:extLst>
              <a:ext uri="{FF2B5EF4-FFF2-40B4-BE49-F238E27FC236}">
                <a16:creationId xmlns:a16="http://schemas.microsoft.com/office/drawing/2014/main" id="{C4EB574E-34F1-7395-836B-CA041AD9E2FB}"/>
              </a:ext>
            </a:extLst>
          </p:cNvPr>
          <p:cNvSpPr>
            <a:spLocks noGrp="1"/>
          </p:cNvSpPr>
          <p:nvPr>
            <p:ph type="pic" sz="quarter" idx="39"/>
          </p:nvPr>
        </p:nvSpPr>
        <p:spPr>
          <a:xfrm>
            <a:off x="444501" y="4081176"/>
            <a:ext cx="2145400" cy="1260000"/>
          </a:xfrm>
        </p:spPr>
        <p:txBody>
          <a:bodyPr/>
          <a:lstStyle/>
          <a:p>
            <a:r>
              <a:rPr lang="en-US"/>
              <a:t>Click icon to add picture</a:t>
            </a:r>
            <a:endParaRPr lang="en-GB"/>
          </a:p>
        </p:txBody>
      </p:sp>
      <p:sp>
        <p:nvSpPr>
          <p:cNvPr id="53" name="Text Placeholder 7">
            <a:extLst>
              <a:ext uri="{FF2B5EF4-FFF2-40B4-BE49-F238E27FC236}">
                <a16:creationId xmlns:a16="http://schemas.microsoft.com/office/drawing/2014/main" id="{153E4E09-79B2-7FA8-B420-71791C014397}"/>
              </a:ext>
            </a:extLst>
          </p:cNvPr>
          <p:cNvSpPr>
            <a:spLocks noGrp="1"/>
          </p:cNvSpPr>
          <p:nvPr>
            <p:ph type="body" sz="quarter" idx="44"/>
          </p:nvPr>
        </p:nvSpPr>
        <p:spPr>
          <a:xfrm>
            <a:off x="444499" y="5449620"/>
            <a:ext cx="2145401" cy="751157"/>
          </a:xfrm>
        </p:spPr>
        <p:txBody>
          <a:bodyPr/>
          <a:lstStyle>
            <a:lvl1pPr>
              <a:spcBef>
                <a:spcPts val="0"/>
              </a:spcBef>
              <a:defRPr/>
            </a:lvl1pPr>
            <a:lvl2pPr>
              <a:spcBef>
                <a:spcPts val="0"/>
              </a:spcBef>
              <a:spcAft>
                <a:spcPts val="0"/>
              </a:spcAft>
              <a:defRPr/>
            </a:lvl2pPr>
            <a:lvl3pPr>
              <a:spcBef>
                <a:spcPts val="0"/>
              </a:spcBef>
              <a:spcAft>
                <a:spcPts val="0"/>
              </a:spcAft>
              <a:defRPr/>
            </a:lvl3pPr>
            <a:lvl4pPr>
              <a:spcBef>
                <a:spcPts val="0"/>
              </a:spcBef>
              <a:spcAft>
                <a:spcPts val="0"/>
              </a:spcAft>
              <a:defRPr/>
            </a:lvl4pPr>
            <a:lvl5pPr>
              <a:spcBef>
                <a:spcPts val="0"/>
              </a:spcBef>
              <a:spcAft>
                <a:spcPts val="0"/>
              </a:spcAft>
              <a:defRPr/>
            </a:lvl5pPr>
          </a:lstStyle>
          <a:p>
            <a:pPr lvl="0"/>
            <a:r>
              <a:rPr lang="en-US"/>
              <a:t>Click to edit Master text styles</a:t>
            </a:r>
          </a:p>
          <a:p>
            <a:pPr lvl="1"/>
            <a:r>
              <a:rPr lang="en-US"/>
              <a:t>Second level</a:t>
            </a:r>
          </a:p>
        </p:txBody>
      </p:sp>
      <p:sp>
        <p:nvSpPr>
          <p:cNvPr id="49" name="Picture Placeholder 8">
            <a:extLst>
              <a:ext uri="{FF2B5EF4-FFF2-40B4-BE49-F238E27FC236}">
                <a16:creationId xmlns:a16="http://schemas.microsoft.com/office/drawing/2014/main" id="{4506B270-7396-5031-E284-43F00A5F4031}"/>
              </a:ext>
            </a:extLst>
          </p:cNvPr>
          <p:cNvSpPr>
            <a:spLocks noGrp="1"/>
          </p:cNvSpPr>
          <p:nvPr>
            <p:ph type="pic" sz="quarter" idx="40"/>
          </p:nvPr>
        </p:nvSpPr>
        <p:spPr>
          <a:xfrm>
            <a:off x="2733901" y="4081176"/>
            <a:ext cx="2145400" cy="1260000"/>
          </a:xfrm>
        </p:spPr>
        <p:txBody>
          <a:bodyPr/>
          <a:lstStyle/>
          <a:p>
            <a:r>
              <a:rPr lang="en-US"/>
              <a:t>Click icon to add picture</a:t>
            </a:r>
            <a:endParaRPr lang="en-GB"/>
          </a:p>
        </p:txBody>
      </p:sp>
      <p:sp>
        <p:nvSpPr>
          <p:cNvPr id="54" name="Text Placeholder 7">
            <a:extLst>
              <a:ext uri="{FF2B5EF4-FFF2-40B4-BE49-F238E27FC236}">
                <a16:creationId xmlns:a16="http://schemas.microsoft.com/office/drawing/2014/main" id="{D67BF521-D1F3-3745-47DD-5A81D6F2534A}"/>
              </a:ext>
            </a:extLst>
          </p:cNvPr>
          <p:cNvSpPr>
            <a:spLocks noGrp="1"/>
          </p:cNvSpPr>
          <p:nvPr>
            <p:ph type="body" sz="quarter" idx="45"/>
          </p:nvPr>
        </p:nvSpPr>
        <p:spPr>
          <a:xfrm>
            <a:off x="2733902" y="5449620"/>
            <a:ext cx="2145401" cy="751157"/>
          </a:xfrm>
        </p:spPr>
        <p:txBody>
          <a:bodyPr/>
          <a:lstStyle>
            <a:lvl1pPr>
              <a:spcBef>
                <a:spcPts val="0"/>
              </a:spcBef>
              <a:defRPr/>
            </a:lvl1pPr>
            <a:lvl2pPr>
              <a:spcBef>
                <a:spcPts val="0"/>
              </a:spcBef>
              <a:spcAft>
                <a:spcPts val="0"/>
              </a:spcAft>
              <a:defRPr/>
            </a:lvl2pPr>
            <a:lvl3pPr marL="0" indent="0">
              <a:spcBef>
                <a:spcPts val="0"/>
              </a:spcBef>
              <a:spcAft>
                <a:spcPts val="0"/>
              </a:spcAft>
              <a:buNone/>
              <a:defRPr/>
            </a:lvl3pPr>
            <a:lvl4pPr>
              <a:spcBef>
                <a:spcPts val="0"/>
              </a:spcBef>
              <a:spcAft>
                <a:spcPts val="0"/>
              </a:spcAft>
              <a:defRPr/>
            </a:lvl4pPr>
            <a:lvl5pPr>
              <a:spcBef>
                <a:spcPts val="0"/>
              </a:spcBef>
              <a:spcAft>
                <a:spcPts val="0"/>
              </a:spcAft>
              <a:defRPr/>
            </a:lvl5pPr>
          </a:lstStyle>
          <a:p>
            <a:pPr lvl="0"/>
            <a:r>
              <a:rPr lang="en-US"/>
              <a:t>Click to edit Master text styles</a:t>
            </a:r>
          </a:p>
          <a:p>
            <a:pPr lvl="1"/>
            <a:r>
              <a:rPr lang="en-US"/>
              <a:t>Second level</a:t>
            </a:r>
          </a:p>
        </p:txBody>
      </p:sp>
      <p:sp>
        <p:nvSpPr>
          <p:cNvPr id="50" name="Picture Placeholder 8">
            <a:extLst>
              <a:ext uri="{FF2B5EF4-FFF2-40B4-BE49-F238E27FC236}">
                <a16:creationId xmlns:a16="http://schemas.microsoft.com/office/drawing/2014/main" id="{E3077A27-3824-EB42-949D-DF0C86B8E2EE}"/>
              </a:ext>
            </a:extLst>
          </p:cNvPr>
          <p:cNvSpPr>
            <a:spLocks noGrp="1"/>
          </p:cNvSpPr>
          <p:nvPr>
            <p:ph type="pic" sz="quarter" idx="41"/>
          </p:nvPr>
        </p:nvSpPr>
        <p:spPr>
          <a:xfrm>
            <a:off x="5023302" y="4081176"/>
            <a:ext cx="2145400" cy="1260000"/>
          </a:xfrm>
        </p:spPr>
        <p:txBody>
          <a:bodyPr/>
          <a:lstStyle/>
          <a:p>
            <a:r>
              <a:rPr lang="en-US"/>
              <a:t>Click icon to add picture</a:t>
            </a:r>
            <a:endParaRPr lang="en-GB"/>
          </a:p>
        </p:txBody>
      </p:sp>
      <p:sp>
        <p:nvSpPr>
          <p:cNvPr id="55" name="Text Placeholder 7">
            <a:extLst>
              <a:ext uri="{FF2B5EF4-FFF2-40B4-BE49-F238E27FC236}">
                <a16:creationId xmlns:a16="http://schemas.microsoft.com/office/drawing/2014/main" id="{0A296091-E516-5101-1C45-BF54ADF47CEE}"/>
              </a:ext>
            </a:extLst>
          </p:cNvPr>
          <p:cNvSpPr>
            <a:spLocks noGrp="1"/>
          </p:cNvSpPr>
          <p:nvPr>
            <p:ph type="body" sz="quarter" idx="46"/>
          </p:nvPr>
        </p:nvSpPr>
        <p:spPr>
          <a:xfrm>
            <a:off x="5023301" y="5449620"/>
            <a:ext cx="2145401" cy="751157"/>
          </a:xfrm>
        </p:spPr>
        <p:txBody>
          <a:bodyPr/>
          <a:lstStyle>
            <a:lvl1pPr>
              <a:spcBef>
                <a:spcPts val="0"/>
              </a:spcBef>
              <a:defRPr/>
            </a:lvl1pPr>
            <a:lvl2pPr>
              <a:spcBef>
                <a:spcPts val="0"/>
              </a:spcBef>
              <a:spcAft>
                <a:spcPts val="0"/>
              </a:spcAft>
              <a:defRPr/>
            </a:lvl2pPr>
            <a:lvl3pPr marL="0" indent="0">
              <a:spcBef>
                <a:spcPts val="0"/>
              </a:spcBef>
              <a:spcAft>
                <a:spcPts val="0"/>
              </a:spcAft>
              <a:buNone/>
              <a:defRPr/>
            </a:lvl3pPr>
            <a:lvl4pPr>
              <a:spcBef>
                <a:spcPts val="0"/>
              </a:spcBef>
              <a:spcAft>
                <a:spcPts val="0"/>
              </a:spcAft>
              <a:defRPr/>
            </a:lvl4pPr>
            <a:lvl5pPr>
              <a:spcBef>
                <a:spcPts val="0"/>
              </a:spcBef>
              <a:spcAft>
                <a:spcPts val="0"/>
              </a:spcAft>
              <a:defRPr/>
            </a:lvl5pPr>
          </a:lstStyle>
          <a:p>
            <a:pPr lvl="0"/>
            <a:r>
              <a:rPr lang="en-US"/>
              <a:t>Click to edit Master text styles</a:t>
            </a:r>
          </a:p>
          <a:p>
            <a:pPr lvl="1"/>
            <a:r>
              <a:rPr lang="en-US"/>
              <a:t>Second level</a:t>
            </a:r>
          </a:p>
        </p:txBody>
      </p:sp>
      <p:sp>
        <p:nvSpPr>
          <p:cNvPr id="51" name="Picture Placeholder 8">
            <a:extLst>
              <a:ext uri="{FF2B5EF4-FFF2-40B4-BE49-F238E27FC236}">
                <a16:creationId xmlns:a16="http://schemas.microsoft.com/office/drawing/2014/main" id="{5BCE3D47-A9F0-8E36-2B3A-08AD22C1AC8E}"/>
              </a:ext>
            </a:extLst>
          </p:cNvPr>
          <p:cNvSpPr>
            <a:spLocks noGrp="1"/>
          </p:cNvSpPr>
          <p:nvPr>
            <p:ph type="pic" sz="quarter" idx="42"/>
          </p:nvPr>
        </p:nvSpPr>
        <p:spPr>
          <a:xfrm>
            <a:off x="7312702" y="4081176"/>
            <a:ext cx="2145400" cy="1260000"/>
          </a:xfrm>
        </p:spPr>
        <p:txBody>
          <a:bodyPr/>
          <a:lstStyle/>
          <a:p>
            <a:r>
              <a:rPr lang="en-US"/>
              <a:t>Click icon to add picture</a:t>
            </a:r>
            <a:endParaRPr lang="en-GB"/>
          </a:p>
        </p:txBody>
      </p:sp>
      <p:sp>
        <p:nvSpPr>
          <p:cNvPr id="56" name="Text Placeholder 7">
            <a:extLst>
              <a:ext uri="{FF2B5EF4-FFF2-40B4-BE49-F238E27FC236}">
                <a16:creationId xmlns:a16="http://schemas.microsoft.com/office/drawing/2014/main" id="{05EE9206-CEEE-232E-65C3-5DD099091987}"/>
              </a:ext>
            </a:extLst>
          </p:cNvPr>
          <p:cNvSpPr>
            <a:spLocks noGrp="1"/>
          </p:cNvSpPr>
          <p:nvPr>
            <p:ph type="body" sz="quarter" idx="47"/>
          </p:nvPr>
        </p:nvSpPr>
        <p:spPr>
          <a:xfrm>
            <a:off x="7312701" y="5449620"/>
            <a:ext cx="2145401" cy="751157"/>
          </a:xfrm>
        </p:spPr>
        <p:txBody>
          <a:bodyPr/>
          <a:lstStyle>
            <a:lvl1pPr>
              <a:spcBef>
                <a:spcPts val="0"/>
              </a:spcBef>
              <a:defRPr/>
            </a:lvl1pPr>
            <a:lvl2pPr>
              <a:spcBef>
                <a:spcPts val="0"/>
              </a:spcBef>
              <a:spcAft>
                <a:spcPts val="0"/>
              </a:spcAft>
              <a:defRPr/>
            </a:lvl2pPr>
            <a:lvl3pPr>
              <a:spcBef>
                <a:spcPts val="0"/>
              </a:spcBef>
              <a:spcAft>
                <a:spcPts val="0"/>
              </a:spcAft>
              <a:defRPr/>
            </a:lvl3pPr>
            <a:lvl4pPr>
              <a:spcBef>
                <a:spcPts val="0"/>
              </a:spcBef>
              <a:spcAft>
                <a:spcPts val="0"/>
              </a:spcAft>
              <a:defRPr/>
            </a:lvl4pPr>
            <a:lvl5pPr>
              <a:spcBef>
                <a:spcPts val="0"/>
              </a:spcBef>
              <a:spcAft>
                <a:spcPts val="0"/>
              </a:spcAft>
              <a:defRPr/>
            </a:lvl5pPr>
          </a:lstStyle>
          <a:p>
            <a:pPr lvl="0"/>
            <a:r>
              <a:rPr lang="en-US"/>
              <a:t>Click to edit Master text styles</a:t>
            </a:r>
          </a:p>
          <a:p>
            <a:pPr lvl="1"/>
            <a:r>
              <a:rPr lang="en-US"/>
              <a:t>Second level</a:t>
            </a:r>
          </a:p>
        </p:txBody>
      </p:sp>
      <p:sp>
        <p:nvSpPr>
          <p:cNvPr id="52" name="Picture Placeholder 8">
            <a:extLst>
              <a:ext uri="{FF2B5EF4-FFF2-40B4-BE49-F238E27FC236}">
                <a16:creationId xmlns:a16="http://schemas.microsoft.com/office/drawing/2014/main" id="{5ED19896-9E40-62A7-138E-5DD108F2C459}"/>
              </a:ext>
            </a:extLst>
          </p:cNvPr>
          <p:cNvSpPr>
            <a:spLocks noGrp="1"/>
          </p:cNvSpPr>
          <p:nvPr>
            <p:ph type="pic" sz="quarter" idx="43"/>
          </p:nvPr>
        </p:nvSpPr>
        <p:spPr>
          <a:xfrm>
            <a:off x="9602101" y="4081176"/>
            <a:ext cx="2145400" cy="1260000"/>
          </a:xfrm>
        </p:spPr>
        <p:txBody>
          <a:bodyPr/>
          <a:lstStyle/>
          <a:p>
            <a:r>
              <a:rPr lang="en-US"/>
              <a:t>Click icon to add picture</a:t>
            </a:r>
            <a:endParaRPr lang="en-GB"/>
          </a:p>
        </p:txBody>
      </p:sp>
      <p:sp>
        <p:nvSpPr>
          <p:cNvPr id="57" name="Text Placeholder 7">
            <a:extLst>
              <a:ext uri="{FF2B5EF4-FFF2-40B4-BE49-F238E27FC236}">
                <a16:creationId xmlns:a16="http://schemas.microsoft.com/office/drawing/2014/main" id="{A43BB716-6103-3CF4-C65B-371E6108FD85}"/>
              </a:ext>
            </a:extLst>
          </p:cNvPr>
          <p:cNvSpPr>
            <a:spLocks noGrp="1"/>
          </p:cNvSpPr>
          <p:nvPr>
            <p:ph type="body" sz="quarter" idx="48"/>
          </p:nvPr>
        </p:nvSpPr>
        <p:spPr>
          <a:xfrm>
            <a:off x="9602100" y="5449620"/>
            <a:ext cx="2145401" cy="751157"/>
          </a:xfrm>
        </p:spPr>
        <p:txBody>
          <a:bodyPr/>
          <a:lstStyle>
            <a:lvl1pPr>
              <a:spcBef>
                <a:spcPts val="0"/>
              </a:spcBef>
              <a:defRPr/>
            </a:lvl1pPr>
            <a:lvl2pPr>
              <a:spcBef>
                <a:spcPts val="0"/>
              </a:spcBef>
              <a:spcAft>
                <a:spcPts val="0"/>
              </a:spcAft>
              <a:defRPr/>
            </a:lvl2pPr>
            <a:lvl3pPr marL="0" indent="0">
              <a:spcBef>
                <a:spcPts val="0"/>
              </a:spcBef>
              <a:spcAft>
                <a:spcPts val="0"/>
              </a:spcAft>
              <a:buNone/>
              <a:defRPr/>
            </a:lvl3pPr>
            <a:lvl4pPr>
              <a:spcBef>
                <a:spcPts val="0"/>
              </a:spcBef>
              <a:spcAft>
                <a:spcPts val="0"/>
              </a:spcAft>
              <a:defRPr/>
            </a:lvl4pPr>
            <a:lvl5pPr>
              <a:spcBef>
                <a:spcPts val="0"/>
              </a:spcBef>
              <a:spcAft>
                <a:spcPts val="0"/>
              </a:spcAft>
              <a:defRPr/>
            </a:lvl5pPr>
          </a:lstStyle>
          <a:p>
            <a:pPr lvl="0"/>
            <a:r>
              <a:rPr lang="en-US"/>
              <a:t>Click to edit Master text styles</a:t>
            </a:r>
          </a:p>
          <a:p>
            <a:pPr lvl="1"/>
            <a:r>
              <a:rPr lang="en-US"/>
              <a:t>Second level</a:t>
            </a:r>
          </a:p>
        </p:txBody>
      </p:sp>
      <p:sp>
        <p:nvSpPr>
          <p:cNvPr id="3" name="Date Placeholder 2">
            <a:extLst>
              <a:ext uri="{FF2B5EF4-FFF2-40B4-BE49-F238E27FC236}">
                <a16:creationId xmlns:a16="http://schemas.microsoft.com/office/drawing/2014/main" id="{B08D741B-951E-15C2-2899-D183B734A0D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BE131FB2-D8A7-EABE-8313-520DB267D3B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A20897A-4FF4-5F8C-C935-5A3AA5F22C8A}"/>
              </a:ext>
            </a:extLst>
          </p:cNvPr>
          <p:cNvSpPr>
            <a:spLocks noGrp="1"/>
          </p:cNvSpPr>
          <p:nvPr>
            <p:ph type="sldNum" sz="quarter" idx="12"/>
          </p:nvPr>
        </p:nvSpPr>
        <p:spPr/>
        <p:txBody>
          <a:bodyPr/>
          <a:lstStyle/>
          <a:p>
            <a:fld id="{915046F3-A181-4E86-90FC-9F7F42032E9C}" type="slidenum">
              <a:rPr lang="en-GB" smtClean="0"/>
              <a:t>‹#›</a:t>
            </a:fld>
            <a:endParaRPr lang="en-GB"/>
          </a:p>
        </p:txBody>
      </p:sp>
    </p:spTree>
    <p:extLst>
      <p:ext uri="{BB962C8B-B14F-4D97-AF65-F5344CB8AC3E}">
        <p14:creationId xmlns:p14="http://schemas.microsoft.com/office/powerpoint/2010/main" val="119536250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Title and 9 Big Sta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CFD0F-69F0-60F4-4C98-97D195AE5BCC}"/>
              </a:ext>
            </a:extLst>
          </p:cNvPr>
          <p:cNvSpPr>
            <a:spLocks noGrp="1"/>
          </p:cNvSpPr>
          <p:nvPr>
            <p:ph type="title"/>
          </p:nvPr>
        </p:nvSpPr>
        <p:spPr/>
        <p:txBody>
          <a:bodyPr/>
          <a:lstStyle/>
          <a:p>
            <a:r>
              <a:rPr lang="en-US"/>
              <a:t>Click to edit Master title style</a:t>
            </a:r>
            <a:endParaRPr lang="en-GB"/>
          </a:p>
        </p:txBody>
      </p:sp>
      <p:sp>
        <p:nvSpPr>
          <p:cNvPr id="8" name="Text Placeholder 7">
            <a:extLst>
              <a:ext uri="{FF2B5EF4-FFF2-40B4-BE49-F238E27FC236}">
                <a16:creationId xmlns:a16="http://schemas.microsoft.com/office/drawing/2014/main" id="{6622EABF-1EBE-4A66-4EC0-D7D8019AC307}"/>
              </a:ext>
            </a:extLst>
          </p:cNvPr>
          <p:cNvSpPr>
            <a:spLocks noGrp="1"/>
          </p:cNvSpPr>
          <p:nvPr>
            <p:ph type="body" sz="quarter" idx="13" hasCustomPrompt="1"/>
          </p:nvPr>
        </p:nvSpPr>
        <p:spPr>
          <a:xfrm>
            <a:off x="444501" y="1700213"/>
            <a:ext cx="3670300" cy="1228090"/>
          </a:xfrm>
          <a:solidFill>
            <a:schemeClr val="accent1"/>
          </a:solidFill>
        </p:spPr>
        <p:txBody>
          <a:bodyPr lIns="180000" tIns="270000"/>
          <a:lstStyle>
            <a:lvl1pPr>
              <a:lnSpc>
                <a:spcPct val="70000"/>
              </a:lnSpc>
              <a:spcBef>
                <a:spcPts val="0"/>
              </a:spcBef>
              <a:defRPr sz="5798" b="0" spc="-100" baseline="0">
                <a:solidFill>
                  <a:schemeClr val="bg1"/>
                </a:solidFill>
              </a:defRPr>
            </a:lvl1pPr>
            <a:lvl2pPr>
              <a:lnSpc>
                <a:spcPct val="70000"/>
              </a:lnSpc>
              <a:spcBef>
                <a:spcPts val="0"/>
              </a:spcBef>
              <a:defRPr sz="1600" b="1">
                <a:solidFill>
                  <a:schemeClr val="bg1"/>
                </a:solidFill>
              </a:defRPr>
            </a:lvl2pPr>
            <a:lvl3pPr marL="0" indent="0">
              <a:buNone/>
              <a:defRPr/>
            </a:lvl3pPr>
          </a:lstStyle>
          <a:p>
            <a:pPr lvl="0"/>
            <a:r>
              <a:rPr lang="en-US"/>
              <a:t>00%</a:t>
            </a:r>
          </a:p>
          <a:p>
            <a:pPr lvl="1"/>
            <a:r>
              <a:rPr lang="en-US"/>
              <a:t>Second level</a:t>
            </a:r>
          </a:p>
        </p:txBody>
      </p:sp>
      <p:sp>
        <p:nvSpPr>
          <p:cNvPr id="24" name="Text Placeholder 7">
            <a:extLst>
              <a:ext uri="{FF2B5EF4-FFF2-40B4-BE49-F238E27FC236}">
                <a16:creationId xmlns:a16="http://schemas.microsoft.com/office/drawing/2014/main" id="{F3A0E9E6-0330-A5DB-366B-F1DDBBD805F2}"/>
              </a:ext>
            </a:extLst>
          </p:cNvPr>
          <p:cNvSpPr>
            <a:spLocks noGrp="1"/>
          </p:cNvSpPr>
          <p:nvPr>
            <p:ph type="body" sz="quarter" idx="16" hasCustomPrompt="1"/>
          </p:nvPr>
        </p:nvSpPr>
        <p:spPr>
          <a:xfrm>
            <a:off x="4264026" y="1700213"/>
            <a:ext cx="3670300" cy="1228090"/>
          </a:xfrm>
          <a:solidFill>
            <a:schemeClr val="accent2"/>
          </a:solidFill>
        </p:spPr>
        <p:txBody>
          <a:bodyPr lIns="180000" tIns="270000"/>
          <a:lstStyle>
            <a:lvl1pPr>
              <a:lnSpc>
                <a:spcPct val="70000"/>
              </a:lnSpc>
              <a:spcBef>
                <a:spcPts val="0"/>
              </a:spcBef>
              <a:defRPr sz="5798" b="0" spc="-100" baseline="0">
                <a:solidFill>
                  <a:schemeClr val="bg1"/>
                </a:solidFill>
              </a:defRPr>
            </a:lvl1pPr>
            <a:lvl2pPr>
              <a:lnSpc>
                <a:spcPct val="70000"/>
              </a:lnSpc>
              <a:spcBef>
                <a:spcPts val="0"/>
              </a:spcBef>
              <a:defRPr sz="1600" b="1">
                <a:solidFill>
                  <a:schemeClr val="bg1"/>
                </a:solidFill>
              </a:defRPr>
            </a:lvl2pPr>
            <a:lvl3pPr marL="0" indent="0">
              <a:buNone/>
              <a:defRPr/>
            </a:lvl3pPr>
          </a:lstStyle>
          <a:p>
            <a:pPr lvl="0"/>
            <a:r>
              <a:rPr lang="en-US"/>
              <a:t>00%</a:t>
            </a:r>
          </a:p>
          <a:p>
            <a:pPr lvl="1"/>
            <a:r>
              <a:rPr lang="en-US"/>
              <a:t>Second level</a:t>
            </a:r>
          </a:p>
        </p:txBody>
      </p:sp>
      <p:sp>
        <p:nvSpPr>
          <p:cNvPr id="27" name="Text Placeholder 7">
            <a:extLst>
              <a:ext uri="{FF2B5EF4-FFF2-40B4-BE49-F238E27FC236}">
                <a16:creationId xmlns:a16="http://schemas.microsoft.com/office/drawing/2014/main" id="{3CCECABF-25A1-5786-8AF3-C0733A52E983}"/>
              </a:ext>
            </a:extLst>
          </p:cNvPr>
          <p:cNvSpPr>
            <a:spLocks noGrp="1"/>
          </p:cNvSpPr>
          <p:nvPr>
            <p:ph type="body" sz="quarter" idx="19" hasCustomPrompt="1"/>
          </p:nvPr>
        </p:nvSpPr>
        <p:spPr>
          <a:xfrm>
            <a:off x="8083551" y="1700213"/>
            <a:ext cx="3670300" cy="1228090"/>
          </a:xfrm>
          <a:solidFill>
            <a:schemeClr val="accent4"/>
          </a:solidFill>
        </p:spPr>
        <p:txBody>
          <a:bodyPr lIns="180000" tIns="270000"/>
          <a:lstStyle>
            <a:lvl1pPr>
              <a:lnSpc>
                <a:spcPct val="70000"/>
              </a:lnSpc>
              <a:spcBef>
                <a:spcPts val="0"/>
              </a:spcBef>
              <a:defRPr sz="5798" b="0" spc="-100" baseline="0">
                <a:solidFill>
                  <a:schemeClr val="bg1"/>
                </a:solidFill>
              </a:defRPr>
            </a:lvl1pPr>
            <a:lvl2pPr>
              <a:lnSpc>
                <a:spcPct val="70000"/>
              </a:lnSpc>
              <a:spcBef>
                <a:spcPts val="0"/>
              </a:spcBef>
              <a:defRPr sz="1600" b="1">
                <a:solidFill>
                  <a:schemeClr val="bg1"/>
                </a:solidFill>
              </a:defRPr>
            </a:lvl2pPr>
            <a:lvl3pPr marL="0" indent="0">
              <a:buNone/>
              <a:defRPr/>
            </a:lvl3pPr>
          </a:lstStyle>
          <a:p>
            <a:pPr lvl="0"/>
            <a:r>
              <a:rPr lang="en-US"/>
              <a:t>00%</a:t>
            </a:r>
          </a:p>
          <a:p>
            <a:pPr lvl="1"/>
            <a:r>
              <a:rPr lang="en-US"/>
              <a:t>Second level</a:t>
            </a:r>
          </a:p>
        </p:txBody>
      </p:sp>
      <p:sp>
        <p:nvSpPr>
          <p:cNvPr id="15" name="Text Placeholder 7">
            <a:extLst>
              <a:ext uri="{FF2B5EF4-FFF2-40B4-BE49-F238E27FC236}">
                <a16:creationId xmlns:a16="http://schemas.microsoft.com/office/drawing/2014/main" id="{4029ADA5-432F-E87D-8D24-498772A07B32}"/>
              </a:ext>
            </a:extLst>
          </p:cNvPr>
          <p:cNvSpPr>
            <a:spLocks noGrp="1"/>
          </p:cNvSpPr>
          <p:nvPr>
            <p:ph type="body" sz="quarter" idx="14" hasCustomPrompt="1"/>
          </p:nvPr>
        </p:nvSpPr>
        <p:spPr>
          <a:xfrm>
            <a:off x="444501" y="3072303"/>
            <a:ext cx="3670300" cy="1228090"/>
          </a:xfrm>
          <a:solidFill>
            <a:schemeClr val="accent4"/>
          </a:solidFill>
        </p:spPr>
        <p:txBody>
          <a:bodyPr lIns="180000" tIns="270000"/>
          <a:lstStyle>
            <a:lvl1pPr>
              <a:lnSpc>
                <a:spcPct val="70000"/>
              </a:lnSpc>
              <a:spcBef>
                <a:spcPts val="0"/>
              </a:spcBef>
              <a:defRPr sz="5798" b="0" spc="-100" baseline="0">
                <a:solidFill>
                  <a:schemeClr val="bg1"/>
                </a:solidFill>
              </a:defRPr>
            </a:lvl1pPr>
            <a:lvl2pPr>
              <a:lnSpc>
                <a:spcPct val="70000"/>
              </a:lnSpc>
              <a:spcBef>
                <a:spcPts val="0"/>
              </a:spcBef>
              <a:defRPr sz="1600" b="1">
                <a:solidFill>
                  <a:schemeClr val="bg1"/>
                </a:solidFill>
              </a:defRPr>
            </a:lvl2pPr>
            <a:lvl3pPr marL="0" indent="0">
              <a:buNone/>
              <a:defRPr/>
            </a:lvl3pPr>
          </a:lstStyle>
          <a:p>
            <a:pPr lvl="0"/>
            <a:r>
              <a:rPr lang="en-US"/>
              <a:t>00%</a:t>
            </a:r>
          </a:p>
          <a:p>
            <a:pPr lvl="1"/>
            <a:r>
              <a:rPr lang="en-US"/>
              <a:t>Second level</a:t>
            </a:r>
          </a:p>
        </p:txBody>
      </p:sp>
      <p:sp>
        <p:nvSpPr>
          <p:cNvPr id="25" name="Text Placeholder 7">
            <a:extLst>
              <a:ext uri="{FF2B5EF4-FFF2-40B4-BE49-F238E27FC236}">
                <a16:creationId xmlns:a16="http://schemas.microsoft.com/office/drawing/2014/main" id="{124B5B44-5087-E956-7C17-1167AB3487F6}"/>
              </a:ext>
            </a:extLst>
          </p:cNvPr>
          <p:cNvSpPr>
            <a:spLocks noGrp="1"/>
          </p:cNvSpPr>
          <p:nvPr>
            <p:ph type="body" sz="quarter" idx="17" hasCustomPrompt="1"/>
          </p:nvPr>
        </p:nvSpPr>
        <p:spPr>
          <a:xfrm>
            <a:off x="4264026" y="3072303"/>
            <a:ext cx="3670300" cy="1228090"/>
          </a:xfrm>
          <a:solidFill>
            <a:schemeClr val="accent3"/>
          </a:solidFill>
        </p:spPr>
        <p:txBody>
          <a:bodyPr lIns="180000" tIns="270000"/>
          <a:lstStyle>
            <a:lvl1pPr>
              <a:lnSpc>
                <a:spcPct val="70000"/>
              </a:lnSpc>
              <a:spcBef>
                <a:spcPts val="0"/>
              </a:spcBef>
              <a:defRPr sz="5798" b="0" spc="-100" baseline="0">
                <a:solidFill>
                  <a:schemeClr val="bg1"/>
                </a:solidFill>
              </a:defRPr>
            </a:lvl1pPr>
            <a:lvl2pPr>
              <a:lnSpc>
                <a:spcPct val="70000"/>
              </a:lnSpc>
              <a:spcBef>
                <a:spcPts val="0"/>
              </a:spcBef>
              <a:defRPr sz="1600" b="1">
                <a:solidFill>
                  <a:schemeClr val="bg1"/>
                </a:solidFill>
              </a:defRPr>
            </a:lvl2pPr>
            <a:lvl3pPr marL="0" indent="0">
              <a:buNone/>
              <a:defRPr/>
            </a:lvl3pPr>
          </a:lstStyle>
          <a:p>
            <a:pPr lvl="0"/>
            <a:r>
              <a:rPr lang="en-US"/>
              <a:t>00%</a:t>
            </a:r>
          </a:p>
          <a:p>
            <a:pPr lvl="1"/>
            <a:r>
              <a:rPr lang="en-US"/>
              <a:t>Second level</a:t>
            </a:r>
          </a:p>
        </p:txBody>
      </p:sp>
      <p:sp>
        <p:nvSpPr>
          <p:cNvPr id="28" name="Text Placeholder 7">
            <a:extLst>
              <a:ext uri="{FF2B5EF4-FFF2-40B4-BE49-F238E27FC236}">
                <a16:creationId xmlns:a16="http://schemas.microsoft.com/office/drawing/2014/main" id="{3627CD45-E30F-4847-74DE-2ED7AF99C8A0}"/>
              </a:ext>
            </a:extLst>
          </p:cNvPr>
          <p:cNvSpPr>
            <a:spLocks noGrp="1"/>
          </p:cNvSpPr>
          <p:nvPr>
            <p:ph type="body" sz="quarter" idx="20" hasCustomPrompt="1"/>
          </p:nvPr>
        </p:nvSpPr>
        <p:spPr>
          <a:xfrm>
            <a:off x="8083551" y="3072303"/>
            <a:ext cx="3670300" cy="1228090"/>
          </a:xfrm>
          <a:solidFill>
            <a:schemeClr val="accent2"/>
          </a:solidFill>
        </p:spPr>
        <p:txBody>
          <a:bodyPr lIns="180000" tIns="270000"/>
          <a:lstStyle>
            <a:lvl1pPr>
              <a:lnSpc>
                <a:spcPct val="70000"/>
              </a:lnSpc>
              <a:spcBef>
                <a:spcPts val="0"/>
              </a:spcBef>
              <a:defRPr sz="5798" b="0" spc="-100" baseline="0">
                <a:solidFill>
                  <a:schemeClr val="bg1"/>
                </a:solidFill>
              </a:defRPr>
            </a:lvl1pPr>
            <a:lvl2pPr>
              <a:lnSpc>
                <a:spcPct val="70000"/>
              </a:lnSpc>
              <a:spcBef>
                <a:spcPts val="0"/>
              </a:spcBef>
              <a:defRPr sz="1600" b="1">
                <a:solidFill>
                  <a:schemeClr val="bg1"/>
                </a:solidFill>
              </a:defRPr>
            </a:lvl2pPr>
            <a:lvl3pPr marL="0" indent="0">
              <a:buNone/>
              <a:defRPr/>
            </a:lvl3pPr>
          </a:lstStyle>
          <a:p>
            <a:pPr lvl="0"/>
            <a:r>
              <a:rPr lang="en-US"/>
              <a:t>00%</a:t>
            </a:r>
          </a:p>
          <a:p>
            <a:pPr lvl="1"/>
            <a:r>
              <a:rPr lang="en-US"/>
              <a:t>Second level</a:t>
            </a:r>
          </a:p>
        </p:txBody>
      </p:sp>
      <p:sp>
        <p:nvSpPr>
          <p:cNvPr id="17" name="Text Placeholder 7">
            <a:extLst>
              <a:ext uri="{FF2B5EF4-FFF2-40B4-BE49-F238E27FC236}">
                <a16:creationId xmlns:a16="http://schemas.microsoft.com/office/drawing/2014/main" id="{453CDAA8-CEF5-835C-66A7-48973C0C073A}"/>
              </a:ext>
            </a:extLst>
          </p:cNvPr>
          <p:cNvSpPr>
            <a:spLocks noGrp="1"/>
          </p:cNvSpPr>
          <p:nvPr>
            <p:ph type="body" sz="quarter" idx="15" hasCustomPrompt="1"/>
          </p:nvPr>
        </p:nvSpPr>
        <p:spPr>
          <a:xfrm>
            <a:off x="444501" y="4442215"/>
            <a:ext cx="3670300" cy="1228090"/>
          </a:xfrm>
          <a:solidFill>
            <a:schemeClr val="accent2"/>
          </a:solidFill>
        </p:spPr>
        <p:txBody>
          <a:bodyPr lIns="180000" tIns="270000"/>
          <a:lstStyle>
            <a:lvl1pPr>
              <a:lnSpc>
                <a:spcPct val="70000"/>
              </a:lnSpc>
              <a:spcBef>
                <a:spcPts val="0"/>
              </a:spcBef>
              <a:defRPr sz="5798" b="0" spc="-100" baseline="0">
                <a:solidFill>
                  <a:schemeClr val="bg1"/>
                </a:solidFill>
              </a:defRPr>
            </a:lvl1pPr>
            <a:lvl2pPr>
              <a:lnSpc>
                <a:spcPct val="70000"/>
              </a:lnSpc>
              <a:spcBef>
                <a:spcPts val="0"/>
              </a:spcBef>
              <a:defRPr sz="1600" b="1">
                <a:solidFill>
                  <a:schemeClr val="bg1"/>
                </a:solidFill>
              </a:defRPr>
            </a:lvl2pPr>
            <a:lvl3pPr marL="0" indent="0">
              <a:buNone/>
              <a:defRPr/>
            </a:lvl3pPr>
          </a:lstStyle>
          <a:p>
            <a:pPr lvl="0"/>
            <a:r>
              <a:rPr lang="en-US"/>
              <a:t>00%</a:t>
            </a:r>
          </a:p>
          <a:p>
            <a:pPr lvl="1"/>
            <a:r>
              <a:rPr lang="en-US"/>
              <a:t>Second level</a:t>
            </a:r>
          </a:p>
        </p:txBody>
      </p:sp>
      <p:sp>
        <p:nvSpPr>
          <p:cNvPr id="26" name="Text Placeholder 7">
            <a:extLst>
              <a:ext uri="{FF2B5EF4-FFF2-40B4-BE49-F238E27FC236}">
                <a16:creationId xmlns:a16="http://schemas.microsoft.com/office/drawing/2014/main" id="{E1EFBA33-C0DF-E5D6-BE75-8E72AC591B4D}"/>
              </a:ext>
            </a:extLst>
          </p:cNvPr>
          <p:cNvSpPr>
            <a:spLocks noGrp="1"/>
          </p:cNvSpPr>
          <p:nvPr>
            <p:ph type="body" sz="quarter" idx="18" hasCustomPrompt="1"/>
          </p:nvPr>
        </p:nvSpPr>
        <p:spPr>
          <a:xfrm>
            <a:off x="4264026" y="4442215"/>
            <a:ext cx="3670300" cy="1228090"/>
          </a:xfrm>
          <a:solidFill>
            <a:schemeClr val="accent1"/>
          </a:solidFill>
        </p:spPr>
        <p:txBody>
          <a:bodyPr lIns="180000" tIns="270000"/>
          <a:lstStyle>
            <a:lvl1pPr>
              <a:lnSpc>
                <a:spcPct val="70000"/>
              </a:lnSpc>
              <a:spcBef>
                <a:spcPts val="0"/>
              </a:spcBef>
              <a:defRPr sz="5798" b="0" spc="-100" baseline="0">
                <a:solidFill>
                  <a:schemeClr val="bg1"/>
                </a:solidFill>
              </a:defRPr>
            </a:lvl1pPr>
            <a:lvl2pPr>
              <a:lnSpc>
                <a:spcPct val="70000"/>
              </a:lnSpc>
              <a:spcBef>
                <a:spcPts val="0"/>
              </a:spcBef>
              <a:defRPr sz="1600" b="1">
                <a:solidFill>
                  <a:schemeClr val="bg1"/>
                </a:solidFill>
              </a:defRPr>
            </a:lvl2pPr>
            <a:lvl3pPr marL="0" indent="0">
              <a:buNone/>
              <a:defRPr/>
            </a:lvl3pPr>
          </a:lstStyle>
          <a:p>
            <a:pPr lvl="0"/>
            <a:r>
              <a:rPr lang="en-US"/>
              <a:t>00%</a:t>
            </a:r>
          </a:p>
          <a:p>
            <a:pPr lvl="1"/>
            <a:r>
              <a:rPr lang="en-US"/>
              <a:t>Second level</a:t>
            </a:r>
          </a:p>
        </p:txBody>
      </p:sp>
      <p:sp>
        <p:nvSpPr>
          <p:cNvPr id="29" name="Text Placeholder 7">
            <a:extLst>
              <a:ext uri="{FF2B5EF4-FFF2-40B4-BE49-F238E27FC236}">
                <a16:creationId xmlns:a16="http://schemas.microsoft.com/office/drawing/2014/main" id="{2EDD829F-1434-70AC-E769-D263FF6D99BB}"/>
              </a:ext>
            </a:extLst>
          </p:cNvPr>
          <p:cNvSpPr>
            <a:spLocks noGrp="1"/>
          </p:cNvSpPr>
          <p:nvPr>
            <p:ph type="body" sz="quarter" idx="21" hasCustomPrompt="1"/>
          </p:nvPr>
        </p:nvSpPr>
        <p:spPr>
          <a:xfrm>
            <a:off x="8083551" y="4442215"/>
            <a:ext cx="3670300" cy="1228090"/>
          </a:xfrm>
          <a:solidFill>
            <a:schemeClr val="accent3"/>
          </a:solidFill>
        </p:spPr>
        <p:txBody>
          <a:bodyPr lIns="180000" tIns="270000"/>
          <a:lstStyle>
            <a:lvl1pPr>
              <a:lnSpc>
                <a:spcPct val="70000"/>
              </a:lnSpc>
              <a:spcBef>
                <a:spcPts val="0"/>
              </a:spcBef>
              <a:defRPr sz="5798" b="0" spc="-100" baseline="0">
                <a:solidFill>
                  <a:schemeClr val="bg1"/>
                </a:solidFill>
              </a:defRPr>
            </a:lvl1pPr>
            <a:lvl2pPr>
              <a:lnSpc>
                <a:spcPct val="70000"/>
              </a:lnSpc>
              <a:spcBef>
                <a:spcPts val="0"/>
              </a:spcBef>
              <a:defRPr sz="1600" b="1">
                <a:solidFill>
                  <a:schemeClr val="bg1"/>
                </a:solidFill>
              </a:defRPr>
            </a:lvl2pPr>
            <a:lvl3pPr marL="0" indent="0">
              <a:buNone/>
              <a:defRPr/>
            </a:lvl3pPr>
          </a:lstStyle>
          <a:p>
            <a:pPr lvl="0"/>
            <a:r>
              <a:rPr lang="en-US"/>
              <a:t>00%</a:t>
            </a:r>
          </a:p>
          <a:p>
            <a:pPr lvl="1"/>
            <a:r>
              <a:rPr lang="en-US"/>
              <a:t>Second level</a:t>
            </a:r>
          </a:p>
        </p:txBody>
      </p:sp>
      <p:sp>
        <p:nvSpPr>
          <p:cNvPr id="3" name="Date Placeholder 2">
            <a:extLst>
              <a:ext uri="{FF2B5EF4-FFF2-40B4-BE49-F238E27FC236}">
                <a16:creationId xmlns:a16="http://schemas.microsoft.com/office/drawing/2014/main" id="{B08D741B-951E-15C2-2899-D183B734A0D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BE131FB2-D8A7-EABE-8313-520DB267D3B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A20897A-4FF4-5F8C-C935-5A3AA5F22C8A}"/>
              </a:ext>
            </a:extLst>
          </p:cNvPr>
          <p:cNvSpPr>
            <a:spLocks noGrp="1"/>
          </p:cNvSpPr>
          <p:nvPr>
            <p:ph type="sldNum" sz="quarter" idx="12"/>
          </p:nvPr>
        </p:nvSpPr>
        <p:spPr/>
        <p:txBody>
          <a:bodyPr/>
          <a:lstStyle/>
          <a:p>
            <a:fld id="{915046F3-A181-4E86-90FC-9F7F42032E9C}" type="slidenum">
              <a:rPr lang="en-GB" smtClean="0"/>
              <a:t>‹#›</a:t>
            </a:fld>
            <a:endParaRPr lang="en-GB"/>
          </a:p>
        </p:txBody>
      </p:sp>
    </p:spTree>
    <p:extLst>
      <p:ext uri="{BB962C8B-B14F-4D97-AF65-F5344CB8AC3E}">
        <p14:creationId xmlns:p14="http://schemas.microsoft.com/office/powerpoint/2010/main" val="27997933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itle, Text and 2 Stats with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CFD0F-69F0-60F4-4C98-97D195AE5BCC}"/>
              </a:ext>
            </a:extLst>
          </p:cNvPr>
          <p:cNvSpPr>
            <a:spLocks noGrp="1"/>
          </p:cNvSpPr>
          <p:nvPr>
            <p:ph type="title"/>
          </p:nvPr>
        </p:nvSpPr>
        <p:spPr/>
        <p:txBody>
          <a:bodyPr/>
          <a:lstStyle/>
          <a:p>
            <a:r>
              <a:rPr lang="en-US"/>
              <a:t>Click to edit Master title style</a:t>
            </a:r>
            <a:endParaRPr lang="en-GB"/>
          </a:p>
        </p:txBody>
      </p:sp>
      <p:sp>
        <p:nvSpPr>
          <p:cNvPr id="6" name="Text Placeholder 7">
            <a:extLst>
              <a:ext uri="{FF2B5EF4-FFF2-40B4-BE49-F238E27FC236}">
                <a16:creationId xmlns:a16="http://schemas.microsoft.com/office/drawing/2014/main" id="{AA42AC1B-1F80-9757-4383-C419A918C188}"/>
              </a:ext>
            </a:extLst>
          </p:cNvPr>
          <p:cNvSpPr>
            <a:spLocks noGrp="1"/>
          </p:cNvSpPr>
          <p:nvPr>
            <p:ph type="body" sz="quarter" idx="13"/>
          </p:nvPr>
        </p:nvSpPr>
        <p:spPr>
          <a:xfrm>
            <a:off x="444500" y="1695600"/>
            <a:ext cx="5222653" cy="4507200"/>
          </a:xfrm>
        </p:spPr>
        <p:txBody>
          <a:bodyPr/>
          <a:lstStyle>
            <a:lvl1pPr>
              <a:defRPr sz="1799"/>
            </a:lvl1pPr>
            <a:lvl2pPr>
              <a:defRPr sz="1799"/>
            </a:lvl2pPr>
            <a:lvl3pPr>
              <a:defRPr sz="1799"/>
            </a:lvl3pPr>
            <a:lvl4pPr>
              <a:defRPr sz="1799"/>
            </a:lvl4pPr>
            <a:lvl5pPr>
              <a:defRPr sz="1799"/>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10">
            <a:extLst>
              <a:ext uri="{FF2B5EF4-FFF2-40B4-BE49-F238E27FC236}">
                <a16:creationId xmlns:a16="http://schemas.microsoft.com/office/drawing/2014/main" id="{E62D1450-C30D-C26A-F232-73C466E613A9}"/>
              </a:ext>
            </a:extLst>
          </p:cNvPr>
          <p:cNvSpPr>
            <a:spLocks noGrp="1"/>
          </p:cNvSpPr>
          <p:nvPr>
            <p:ph type="body" sz="quarter" idx="14" hasCustomPrompt="1"/>
          </p:nvPr>
        </p:nvSpPr>
        <p:spPr>
          <a:xfrm>
            <a:off x="6167439" y="1430805"/>
            <a:ext cx="3675062" cy="2301953"/>
          </a:xfrm>
        </p:spPr>
        <p:txBody>
          <a:bodyPr/>
          <a:lstStyle>
            <a:lvl1pPr>
              <a:spcBef>
                <a:spcPts val="0"/>
              </a:spcBef>
              <a:defRPr sz="8797" b="0" spc="-400" baseline="0">
                <a:solidFill>
                  <a:schemeClr val="accent3"/>
                </a:solidFill>
              </a:defRPr>
            </a:lvl1pPr>
            <a:lvl2pPr>
              <a:spcBef>
                <a:spcPts val="0"/>
              </a:spcBef>
              <a:defRPr b="1"/>
            </a:lvl2pPr>
            <a:lvl3pPr marL="0" indent="0">
              <a:buNone/>
              <a:defRPr/>
            </a:lvl3pPr>
            <a:lvl4pPr marL="143957">
              <a:defRPr/>
            </a:lvl4pPr>
            <a:lvl5pPr marL="287914">
              <a:defRPr/>
            </a:lvl5pPr>
          </a:lstStyle>
          <a:p>
            <a:pPr lvl="0"/>
            <a:r>
              <a:rPr lang="en-US"/>
              <a:t>000</a:t>
            </a:r>
          </a:p>
          <a:p>
            <a:pPr lvl="1"/>
            <a:r>
              <a:rPr lang="en-US"/>
              <a:t>Second level</a:t>
            </a:r>
          </a:p>
          <a:p>
            <a:pPr lvl="2"/>
            <a:r>
              <a:rPr lang="en-US"/>
              <a:t>Third level</a:t>
            </a:r>
          </a:p>
        </p:txBody>
      </p:sp>
      <p:sp>
        <p:nvSpPr>
          <p:cNvPr id="12" name="Text Placeholder 10">
            <a:extLst>
              <a:ext uri="{FF2B5EF4-FFF2-40B4-BE49-F238E27FC236}">
                <a16:creationId xmlns:a16="http://schemas.microsoft.com/office/drawing/2014/main" id="{F61CA667-9128-D8E7-5155-C206FBF777F5}"/>
              </a:ext>
            </a:extLst>
          </p:cNvPr>
          <p:cNvSpPr>
            <a:spLocks noGrp="1"/>
          </p:cNvSpPr>
          <p:nvPr>
            <p:ph type="body" sz="quarter" idx="15" hasCustomPrompt="1"/>
          </p:nvPr>
        </p:nvSpPr>
        <p:spPr>
          <a:xfrm>
            <a:off x="6167439" y="3732758"/>
            <a:ext cx="3675062" cy="2301953"/>
          </a:xfrm>
        </p:spPr>
        <p:txBody>
          <a:bodyPr/>
          <a:lstStyle>
            <a:lvl1pPr>
              <a:spcBef>
                <a:spcPts val="600"/>
              </a:spcBef>
              <a:defRPr sz="8797" b="0" spc="-400" baseline="0">
                <a:solidFill>
                  <a:schemeClr val="accent2"/>
                </a:solidFill>
              </a:defRPr>
            </a:lvl1pPr>
            <a:lvl2pPr>
              <a:spcBef>
                <a:spcPts val="0"/>
              </a:spcBef>
              <a:defRPr b="1"/>
            </a:lvl2pPr>
            <a:lvl3pPr marL="0" indent="0">
              <a:buNone/>
              <a:defRPr/>
            </a:lvl3pPr>
            <a:lvl4pPr marL="143957">
              <a:defRPr/>
            </a:lvl4pPr>
            <a:lvl5pPr marL="287914">
              <a:defRPr/>
            </a:lvl5pPr>
          </a:lstStyle>
          <a:p>
            <a:pPr lvl="0"/>
            <a:r>
              <a:rPr lang="en-US"/>
              <a:t>000</a:t>
            </a:r>
          </a:p>
          <a:p>
            <a:pPr lvl="1"/>
            <a:r>
              <a:rPr lang="en-US"/>
              <a:t>Second level</a:t>
            </a:r>
          </a:p>
          <a:p>
            <a:pPr lvl="2"/>
            <a:r>
              <a:rPr lang="en-US"/>
              <a:t>Third level</a:t>
            </a:r>
          </a:p>
        </p:txBody>
      </p:sp>
      <p:sp>
        <p:nvSpPr>
          <p:cNvPr id="3" name="Date Placeholder 2">
            <a:extLst>
              <a:ext uri="{FF2B5EF4-FFF2-40B4-BE49-F238E27FC236}">
                <a16:creationId xmlns:a16="http://schemas.microsoft.com/office/drawing/2014/main" id="{B08D741B-951E-15C2-2899-D183B734A0D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BE131FB2-D8A7-EABE-8313-520DB267D3B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A20897A-4FF4-5F8C-C935-5A3AA5F22C8A}"/>
              </a:ext>
            </a:extLst>
          </p:cNvPr>
          <p:cNvSpPr>
            <a:spLocks noGrp="1"/>
          </p:cNvSpPr>
          <p:nvPr>
            <p:ph type="sldNum" sz="quarter" idx="12"/>
          </p:nvPr>
        </p:nvSpPr>
        <p:spPr/>
        <p:txBody>
          <a:bodyPr/>
          <a:lstStyle/>
          <a:p>
            <a:fld id="{915046F3-A181-4E86-90FC-9F7F42032E9C}" type="slidenum">
              <a:rPr lang="en-GB" smtClean="0"/>
              <a:t>‹#›</a:t>
            </a:fld>
            <a:endParaRPr lang="en-GB"/>
          </a:p>
        </p:txBody>
      </p:sp>
    </p:spTree>
    <p:extLst>
      <p:ext uri="{BB962C8B-B14F-4D97-AF65-F5344CB8AC3E}">
        <p14:creationId xmlns:p14="http://schemas.microsoft.com/office/powerpoint/2010/main" val="85808757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Title, Text and 4 Stats with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CFD0F-69F0-60F4-4C98-97D195AE5BCC}"/>
              </a:ext>
            </a:extLst>
          </p:cNvPr>
          <p:cNvSpPr>
            <a:spLocks noGrp="1"/>
          </p:cNvSpPr>
          <p:nvPr>
            <p:ph type="title"/>
          </p:nvPr>
        </p:nvSpPr>
        <p:spPr>
          <a:xfrm>
            <a:off x="444501" y="316800"/>
            <a:ext cx="4356100" cy="1175040"/>
          </a:xfrm>
        </p:spPr>
        <p:txBody>
          <a:bodyPr/>
          <a:lstStyle/>
          <a:p>
            <a:r>
              <a:rPr lang="en-US"/>
              <a:t>Click to edit Master title style</a:t>
            </a:r>
            <a:endParaRPr lang="en-GB"/>
          </a:p>
        </p:txBody>
      </p:sp>
      <p:sp>
        <p:nvSpPr>
          <p:cNvPr id="6" name="Text Placeholder 7">
            <a:extLst>
              <a:ext uri="{FF2B5EF4-FFF2-40B4-BE49-F238E27FC236}">
                <a16:creationId xmlns:a16="http://schemas.microsoft.com/office/drawing/2014/main" id="{AA42AC1B-1F80-9757-4383-C419A918C188}"/>
              </a:ext>
            </a:extLst>
          </p:cNvPr>
          <p:cNvSpPr>
            <a:spLocks noGrp="1"/>
          </p:cNvSpPr>
          <p:nvPr>
            <p:ph type="body" sz="quarter" idx="13"/>
          </p:nvPr>
        </p:nvSpPr>
        <p:spPr>
          <a:xfrm>
            <a:off x="444501" y="1695600"/>
            <a:ext cx="4356099" cy="4507200"/>
          </a:xfrm>
        </p:spPr>
        <p:txBody>
          <a:bodyPr/>
          <a:lstStyle>
            <a:lvl1pPr>
              <a:defRPr sz="1799"/>
            </a:lvl1pPr>
            <a:lvl2pPr>
              <a:defRPr sz="1799"/>
            </a:lvl2pPr>
            <a:lvl3pPr>
              <a:defRPr sz="1799"/>
            </a:lvl3pPr>
            <a:lvl4pPr>
              <a:defRPr sz="1799"/>
            </a:lvl4pPr>
            <a:lvl5pPr>
              <a:defRPr sz="1799"/>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10">
            <a:extLst>
              <a:ext uri="{FF2B5EF4-FFF2-40B4-BE49-F238E27FC236}">
                <a16:creationId xmlns:a16="http://schemas.microsoft.com/office/drawing/2014/main" id="{751FFFE6-D330-C4C5-1E2D-BBF3D50753E8}"/>
              </a:ext>
            </a:extLst>
          </p:cNvPr>
          <p:cNvSpPr>
            <a:spLocks noGrp="1"/>
          </p:cNvSpPr>
          <p:nvPr>
            <p:ph type="body" sz="quarter" idx="16" hasCustomPrompt="1"/>
          </p:nvPr>
        </p:nvSpPr>
        <p:spPr>
          <a:xfrm>
            <a:off x="5213350" y="-1"/>
            <a:ext cx="3417325" cy="3357001"/>
          </a:xfrm>
          <a:solidFill>
            <a:schemeClr val="bg2"/>
          </a:solidFill>
        </p:spPr>
        <p:txBody>
          <a:bodyPr lIns="360000" tIns="360000" rIns="360000" bIns="360000" anchor="b" anchorCtr="0"/>
          <a:lstStyle>
            <a:lvl1pPr>
              <a:spcBef>
                <a:spcPts val="0"/>
              </a:spcBef>
              <a:spcAft>
                <a:spcPts val="600"/>
              </a:spcAft>
              <a:defRPr sz="4799" b="0" spc="-100" baseline="0">
                <a:solidFill>
                  <a:schemeClr val="accent4"/>
                </a:solidFill>
              </a:defRPr>
            </a:lvl1pPr>
            <a:lvl2pPr>
              <a:spcBef>
                <a:spcPts val="0"/>
              </a:spcBef>
              <a:defRPr b="1"/>
            </a:lvl2pPr>
            <a:lvl3pPr marL="0" indent="0">
              <a:spcBef>
                <a:spcPts val="0"/>
              </a:spcBef>
              <a:buNone/>
              <a:defRPr/>
            </a:lvl3pPr>
            <a:lvl4pPr marL="143957">
              <a:spcBef>
                <a:spcPts val="0"/>
              </a:spcBef>
              <a:defRPr/>
            </a:lvl4pPr>
            <a:lvl5pPr marL="287914">
              <a:spcBef>
                <a:spcPts val="0"/>
              </a:spcBef>
              <a:defRPr/>
            </a:lvl5pPr>
          </a:lstStyle>
          <a:p>
            <a:pPr lvl="0"/>
            <a:r>
              <a:rPr lang="en-US"/>
              <a:t>000</a:t>
            </a:r>
          </a:p>
          <a:p>
            <a:pPr lvl="1"/>
            <a:r>
              <a:rPr lang="en-US"/>
              <a:t>Second level</a:t>
            </a:r>
          </a:p>
          <a:p>
            <a:pPr lvl="2"/>
            <a:r>
              <a:rPr lang="en-US"/>
              <a:t>Third level</a:t>
            </a:r>
          </a:p>
        </p:txBody>
      </p:sp>
      <p:sp>
        <p:nvSpPr>
          <p:cNvPr id="17" name="Text Placeholder 10">
            <a:extLst>
              <a:ext uri="{FF2B5EF4-FFF2-40B4-BE49-F238E27FC236}">
                <a16:creationId xmlns:a16="http://schemas.microsoft.com/office/drawing/2014/main" id="{4DBE2444-E116-5B27-C8E0-7F7AF5ED6B7A}"/>
              </a:ext>
            </a:extLst>
          </p:cNvPr>
          <p:cNvSpPr>
            <a:spLocks noGrp="1"/>
          </p:cNvSpPr>
          <p:nvPr>
            <p:ph type="body" sz="quarter" idx="18" hasCustomPrompt="1"/>
          </p:nvPr>
        </p:nvSpPr>
        <p:spPr>
          <a:xfrm>
            <a:off x="8774674" y="-1"/>
            <a:ext cx="3417326" cy="3357001"/>
          </a:xfrm>
          <a:solidFill>
            <a:schemeClr val="bg2"/>
          </a:solidFill>
        </p:spPr>
        <p:txBody>
          <a:bodyPr lIns="360000" tIns="360000" rIns="360000" bIns="360000" anchor="b" anchorCtr="0"/>
          <a:lstStyle>
            <a:lvl1pPr>
              <a:spcBef>
                <a:spcPts val="0"/>
              </a:spcBef>
              <a:spcAft>
                <a:spcPts val="600"/>
              </a:spcAft>
              <a:defRPr sz="4799" b="0" spc="-100" baseline="0">
                <a:solidFill>
                  <a:schemeClr val="accent1"/>
                </a:solidFill>
              </a:defRPr>
            </a:lvl1pPr>
            <a:lvl2pPr>
              <a:spcBef>
                <a:spcPts val="0"/>
              </a:spcBef>
              <a:defRPr b="1"/>
            </a:lvl2pPr>
            <a:lvl3pPr marL="0" indent="0">
              <a:spcBef>
                <a:spcPts val="0"/>
              </a:spcBef>
              <a:buNone/>
              <a:defRPr/>
            </a:lvl3pPr>
            <a:lvl4pPr marL="143957">
              <a:spcBef>
                <a:spcPts val="0"/>
              </a:spcBef>
              <a:defRPr/>
            </a:lvl4pPr>
            <a:lvl5pPr marL="287914">
              <a:spcBef>
                <a:spcPts val="0"/>
              </a:spcBef>
              <a:defRPr/>
            </a:lvl5pPr>
          </a:lstStyle>
          <a:p>
            <a:pPr lvl="0"/>
            <a:r>
              <a:rPr lang="en-US"/>
              <a:t>000</a:t>
            </a:r>
          </a:p>
          <a:p>
            <a:pPr lvl="1"/>
            <a:r>
              <a:rPr lang="en-US"/>
              <a:t>Second level</a:t>
            </a:r>
          </a:p>
          <a:p>
            <a:pPr lvl="2"/>
            <a:r>
              <a:rPr lang="en-US"/>
              <a:t>Third level</a:t>
            </a:r>
          </a:p>
        </p:txBody>
      </p:sp>
      <p:sp>
        <p:nvSpPr>
          <p:cNvPr id="12" name="Text Placeholder 10">
            <a:extLst>
              <a:ext uri="{FF2B5EF4-FFF2-40B4-BE49-F238E27FC236}">
                <a16:creationId xmlns:a16="http://schemas.microsoft.com/office/drawing/2014/main" id="{F61CA667-9128-D8E7-5155-C206FBF777F5}"/>
              </a:ext>
            </a:extLst>
          </p:cNvPr>
          <p:cNvSpPr>
            <a:spLocks noGrp="1"/>
          </p:cNvSpPr>
          <p:nvPr>
            <p:ph type="body" sz="quarter" idx="15" hasCustomPrompt="1"/>
          </p:nvPr>
        </p:nvSpPr>
        <p:spPr>
          <a:xfrm>
            <a:off x="5225083" y="3501000"/>
            <a:ext cx="3417326" cy="3357001"/>
          </a:xfrm>
          <a:solidFill>
            <a:schemeClr val="bg2"/>
          </a:solidFill>
        </p:spPr>
        <p:txBody>
          <a:bodyPr lIns="360000" tIns="360000" rIns="360000" bIns="360000" anchor="b" anchorCtr="0"/>
          <a:lstStyle>
            <a:lvl1pPr>
              <a:spcBef>
                <a:spcPts val="0"/>
              </a:spcBef>
              <a:spcAft>
                <a:spcPts val="600"/>
              </a:spcAft>
              <a:defRPr sz="4799" b="0" spc="-100" baseline="0">
                <a:solidFill>
                  <a:schemeClr val="accent3"/>
                </a:solidFill>
              </a:defRPr>
            </a:lvl1pPr>
            <a:lvl2pPr>
              <a:spcBef>
                <a:spcPts val="0"/>
              </a:spcBef>
              <a:defRPr b="1"/>
            </a:lvl2pPr>
            <a:lvl3pPr marL="0" indent="0">
              <a:spcBef>
                <a:spcPts val="0"/>
              </a:spcBef>
              <a:buNone/>
              <a:defRPr/>
            </a:lvl3pPr>
            <a:lvl4pPr marL="143957">
              <a:spcBef>
                <a:spcPts val="0"/>
              </a:spcBef>
              <a:defRPr/>
            </a:lvl4pPr>
            <a:lvl5pPr marL="287914">
              <a:spcBef>
                <a:spcPts val="0"/>
              </a:spcBef>
              <a:defRPr/>
            </a:lvl5pPr>
          </a:lstStyle>
          <a:p>
            <a:pPr lvl="0"/>
            <a:r>
              <a:rPr lang="en-US"/>
              <a:t>000</a:t>
            </a:r>
          </a:p>
          <a:p>
            <a:pPr lvl="1"/>
            <a:r>
              <a:rPr lang="en-US"/>
              <a:t>Second level</a:t>
            </a:r>
          </a:p>
          <a:p>
            <a:pPr lvl="2"/>
            <a:r>
              <a:rPr lang="en-US"/>
              <a:t>Third level</a:t>
            </a:r>
          </a:p>
        </p:txBody>
      </p:sp>
      <p:sp>
        <p:nvSpPr>
          <p:cNvPr id="16" name="Text Placeholder 10">
            <a:extLst>
              <a:ext uri="{FF2B5EF4-FFF2-40B4-BE49-F238E27FC236}">
                <a16:creationId xmlns:a16="http://schemas.microsoft.com/office/drawing/2014/main" id="{005CB68A-973E-66FA-5D77-DFC4359B55FB}"/>
              </a:ext>
            </a:extLst>
          </p:cNvPr>
          <p:cNvSpPr>
            <a:spLocks noGrp="1"/>
          </p:cNvSpPr>
          <p:nvPr>
            <p:ph type="body" sz="quarter" idx="17" hasCustomPrompt="1"/>
          </p:nvPr>
        </p:nvSpPr>
        <p:spPr>
          <a:xfrm>
            <a:off x="8774674" y="3501001"/>
            <a:ext cx="3417326" cy="3357001"/>
          </a:xfrm>
          <a:solidFill>
            <a:schemeClr val="bg2"/>
          </a:solidFill>
        </p:spPr>
        <p:txBody>
          <a:bodyPr lIns="360000" tIns="360000" rIns="360000" bIns="360000" anchor="b" anchorCtr="0"/>
          <a:lstStyle>
            <a:lvl1pPr>
              <a:spcBef>
                <a:spcPts val="0"/>
              </a:spcBef>
              <a:spcAft>
                <a:spcPts val="600"/>
              </a:spcAft>
              <a:defRPr sz="4799" b="0" spc="-100" baseline="0">
                <a:solidFill>
                  <a:schemeClr val="accent2"/>
                </a:solidFill>
              </a:defRPr>
            </a:lvl1pPr>
            <a:lvl2pPr>
              <a:spcBef>
                <a:spcPts val="0"/>
              </a:spcBef>
              <a:defRPr b="1"/>
            </a:lvl2pPr>
            <a:lvl3pPr marL="0" indent="0">
              <a:spcBef>
                <a:spcPts val="0"/>
              </a:spcBef>
              <a:buNone/>
              <a:defRPr/>
            </a:lvl3pPr>
            <a:lvl4pPr marL="143957">
              <a:spcBef>
                <a:spcPts val="0"/>
              </a:spcBef>
              <a:defRPr/>
            </a:lvl4pPr>
            <a:lvl5pPr marL="287914">
              <a:spcBef>
                <a:spcPts val="0"/>
              </a:spcBef>
              <a:defRPr/>
            </a:lvl5pPr>
          </a:lstStyle>
          <a:p>
            <a:pPr lvl="0"/>
            <a:r>
              <a:rPr lang="en-US"/>
              <a:t>000</a:t>
            </a:r>
          </a:p>
          <a:p>
            <a:pPr lvl="1"/>
            <a:r>
              <a:rPr lang="en-US"/>
              <a:t>Second level</a:t>
            </a:r>
          </a:p>
          <a:p>
            <a:pPr lvl="2"/>
            <a:r>
              <a:rPr lang="en-US"/>
              <a:t>Third level</a:t>
            </a:r>
          </a:p>
        </p:txBody>
      </p:sp>
    </p:spTree>
    <p:extLst>
      <p:ext uri="{BB962C8B-B14F-4D97-AF65-F5344CB8AC3E}">
        <p14:creationId xmlns:p14="http://schemas.microsoft.com/office/powerpoint/2010/main" val="208223385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Title, Text and 9 Stats with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CFD0F-69F0-60F4-4C98-97D195AE5BCC}"/>
              </a:ext>
            </a:extLst>
          </p:cNvPr>
          <p:cNvSpPr>
            <a:spLocks noGrp="1"/>
          </p:cNvSpPr>
          <p:nvPr>
            <p:ph type="title"/>
          </p:nvPr>
        </p:nvSpPr>
        <p:spPr>
          <a:xfrm>
            <a:off x="444501" y="316800"/>
            <a:ext cx="4381500" cy="1175040"/>
          </a:xfrm>
        </p:spPr>
        <p:txBody>
          <a:bodyPr/>
          <a:lstStyle/>
          <a:p>
            <a:r>
              <a:rPr lang="en-US"/>
              <a:t>Click to edit Master title style</a:t>
            </a:r>
            <a:endParaRPr lang="en-GB"/>
          </a:p>
        </p:txBody>
      </p:sp>
      <p:sp>
        <p:nvSpPr>
          <p:cNvPr id="6" name="Text Placeholder 7">
            <a:extLst>
              <a:ext uri="{FF2B5EF4-FFF2-40B4-BE49-F238E27FC236}">
                <a16:creationId xmlns:a16="http://schemas.microsoft.com/office/drawing/2014/main" id="{AA42AC1B-1F80-9757-4383-C419A918C188}"/>
              </a:ext>
            </a:extLst>
          </p:cNvPr>
          <p:cNvSpPr>
            <a:spLocks noGrp="1"/>
          </p:cNvSpPr>
          <p:nvPr>
            <p:ph type="body" sz="quarter" idx="13"/>
          </p:nvPr>
        </p:nvSpPr>
        <p:spPr>
          <a:xfrm>
            <a:off x="444500" y="1695600"/>
            <a:ext cx="4375729" cy="4507200"/>
          </a:xfrm>
        </p:spPr>
        <p:txBody>
          <a:bodyPr/>
          <a:lstStyle>
            <a:lvl1pPr>
              <a:defRPr sz="1799"/>
            </a:lvl1pPr>
            <a:lvl2pPr>
              <a:defRPr sz="1799"/>
            </a:lvl2pPr>
            <a:lvl3pPr>
              <a:defRPr sz="1799"/>
            </a:lvl3pPr>
            <a:lvl4pPr>
              <a:defRPr sz="1799"/>
            </a:lvl4pPr>
            <a:lvl5pPr>
              <a:defRPr sz="1799"/>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10">
            <a:extLst>
              <a:ext uri="{FF2B5EF4-FFF2-40B4-BE49-F238E27FC236}">
                <a16:creationId xmlns:a16="http://schemas.microsoft.com/office/drawing/2014/main" id="{751FFFE6-D330-C4C5-1E2D-BBF3D50753E8}"/>
              </a:ext>
            </a:extLst>
          </p:cNvPr>
          <p:cNvSpPr>
            <a:spLocks noGrp="1"/>
          </p:cNvSpPr>
          <p:nvPr>
            <p:ph type="body" sz="quarter" idx="16" hasCustomPrompt="1"/>
          </p:nvPr>
        </p:nvSpPr>
        <p:spPr>
          <a:xfrm>
            <a:off x="5213352" y="144000"/>
            <a:ext cx="2181797" cy="2094000"/>
          </a:xfrm>
          <a:solidFill>
            <a:schemeClr val="bg2"/>
          </a:solidFill>
        </p:spPr>
        <p:txBody>
          <a:bodyPr lIns="216000" tIns="216000" rIns="216000" bIns="216000" anchor="b" anchorCtr="0"/>
          <a:lstStyle>
            <a:lvl1pPr>
              <a:spcBef>
                <a:spcPts val="0"/>
              </a:spcBef>
              <a:spcAft>
                <a:spcPts val="300"/>
              </a:spcAft>
              <a:defRPr sz="3199" b="0" spc="-100" baseline="0">
                <a:solidFill>
                  <a:schemeClr val="accent3"/>
                </a:solidFill>
              </a:defRPr>
            </a:lvl1pPr>
            <a:lvl2pPr>
              <a:spcBef>
                <a:spcPts val="0"/>
              </a:spcBef>
              <a:defRPr sz="1200" b="1"/>
            </a:lvl2pPr>
            <a:lvl3pPr marL="0" indent="0">
              <a:spcBef>
                <a:spcPts val="0"/>
              </a:spcBef>
              <a:buNone/>
              <a:defRPr sz="1200"/>
            </a:lvl3pPr>
            <a:lvl4pPr marL="143957">
              <a:spcBef>
                <a:spcPts val="0"/>
              </a:spcBef>
              <a:defRPr sz="800"/>
            </a:lvl4pPr>
            <a:lvl5pPr marL="287914">
              <a:spcBef>
                <a:spcPts val="0"/>
              </a:spcBef>
              <a:defRPr sz="800"/>
            </a:lvl5pPr>
          </a:lstStyle>
          <a:p>
            <a:pPr lvl="0"/>
            <a:r>
              <a:rPr lang="en-US"/>
              <a:t>000</a:t>
            </a:r>
          </a:p>
          <a:p>
            <a:pPr lvl="1"/>
            <a:r>
              <a:rPr lang="en-US"/>
              <a:t>Second level</a:t>
            </a:r>
          </a:p>
          <a:p>
            <a:pPr lvl="2"/>
            <a:r>
              <a:rPr lang="en-US"/>
              <a:t>Third level</a:t>
            </a:r>
          </a:p>
        </p:txBody>
      </p:sp>
      <p:sp>
        <p:nvSpPr>
          <p:cNvPr id="24" name="Text Placeholder 10">
            <a:extLst>
              <a:ext uri="{FF2B5EF4-FFF2-40B4-BE49-F238E27FC236}">
                <a16:creationId xmlns:a16="http://schemas.microsoft.com/office/drawing/2014/main" id="{96376CCC-1352-B9DB-4D57-F0252B55C10E}"/>
              </a:ext>
            </a:extLst>
          </p:cNvPr>
          <p:cNvSpPr>
            <a:spLocks noGrp="1"/>
          </p:cNvSpPr>
          <p:nvPr>
            <p:ph type="body" sz="quarter" idx="17" hasCustomPrompt="1"/>
          </p:nvPr>
        </p:nvSpPr>
        <p:spPr>
          <a:xfrm>
            <a:off x="7533715" y="142800"/>
            <a:ext cx="2181797" cy="2095200"/>
          </a:xfrm>
          <a:solidFill>
            <a:schemeClr val="bg2"/>
          </a:solidFill>
        </p:spPr>
        <p:txBody>
          <a:bodyPr lIns="216000" tIns="216000" rIns="216000" bIns="216000" anchor="b" anchorCtr="0"/>
          <a:lstStyle>
            <a:lvl1pPr>
              <a:spcBef>
                <a:spcPts val="0"/>
              </a:spcBef>
              <a:spcAft>
                <a:spcPts val="300"/>
              </a:spcAft>
              <a:defRPr sz="3199" b="0" spc="-100" baseline="0">
                <a:solidFill>
                  <a:schemeClr val="accent2"/>
                </a:solidFill>
              </a:defRPr>
            </a:lvl1pPr>
            <a:lvl2pPr>
              <a:spcBef>
                <a:spcPts val="0"/>
              </a:spcBef>
              <a:defRPr sz="1200" b="1"/>
            </a:lvl2pPr>
            <a:lvl3pPr marL="0" indent="0">
              <a:spcBef>
                <a:spcPts val="0"/>
              </a:spcBef>
              <a:buNone/>
              <a:defRPr sz="1200"/>
            </a:lvl3pPr>
            <a:lvl4pPr marL="143957">
              <a:spcBef>
                <a:spcPts val="0"/>
              </a:spcBef>
              <a:defRPr sz="800"/>
            </a:lvl4pPr>
            <a:lvl5pPr marL="287914">
              <a:spcBef>
                <a:spcPts val="0"/>
              </a:spcBef>
              <a:defRPr sz="800"/>
            </a:lvl5pPr>
          </a:lstStyle>
          <a:p>
            <a:pPr lvl="0"/>
            <a:r>
              <a:rPr lang="en-US"/>
              <a:t>000</a:t>
            </a:r>
          </a:p>
          <a:p>
            <a:pPr lvl="1"/>
            <a:r>
              <a:rPr lang="en-US"/>
              <a:t>Second level</a:t>
            </a:r>
          </a:p>
          <a:p>
            <a:pPr lvl="2"/>
            <a:r>
              <a:rPr lang="en-US"/>
              <a:t>Third level</a:t>
            </a:r>
          </a:p>
        </p:txBody>
      </p:sp>
      <p:sp>
        <p:nvSpPr>
          <p:cNvPr id="25" name="Text Placeholder 10">
            <a:extLst>
              <a:ext uri="{FF2B5EF4-FFF2-40B4-BE49-F238E27FC236}">
                <a16:creationId xmlns:a16="http://schemas.microsoft.com/office/drawing/2014/main" id="{749B6067-749F-AA28-D2D2-23E72457DD4E}"/>
              </a:ext>
            </a:extLst>
          </p:cNvPr>
          <p:cNvSpPr>
            <a:spLocks noGrp="1"/>
          </p:cNvSpPr>
          <p:nvPr>
            <p:ph type="body" sz="quarter" idx="18" hasCustomPrompt="1"/>
          </p:nvPr>
        </p:nvSpPr>
        <p:spPr>
          <a:xfrm>
            <a:off x="9865409" y="142800"/>
            <a:ext cx="2182259" cy="2095200"/>
          </a:xfrm>
          <a:solidFill>
            <a:schemeClr val="bg2"/>
          </a:solidFill>
        </p:spPr>
        <p:txBody>
          <a:bodyPr lIns="216000" tIns="216000" rIns="216000" bIns="216000" anchor="b" anchorCtr="0"/>
          <a:lstStyle>
            <a:lvl1pPr>
              <a:spcBef>
                <a:spcPts val="0"/>
              </a:spcBef>
              <a:spcAft>
                <a:spcPts val="300"/>
              </a:spcAft>
              <a:defRPr sz="3199" b="0" spc="-100" baseline="0">
                <a:solidFill>
                  <a:schemeClr val="accent4"/>
                </a:solidFill>
              </a:defRPr>
            </a:lvl1pPr>
            <a:lvl2pPr>
              <a:spcBef>
                <a:spcPts val="0"/>
              </a:spcBef>
              <a:defRPr sz="1200" b="1"/>
            </a:lvl2pPr>
            <a:lvl3pPr marL="0" indent="0">
              <a:spcBef>
                <a:spcPts val="0"/>
              </a:spcBef>
              <a:buNone/>
              <a:defRPr sz="1200"/>
            </a:lvl3pPr>
            <a:lvl4pPr marL="143957">
              <a:spcBef>
                <a:spcPts val="0"/>
              </a:spcBef>
              <a:defRPr sz="800"/>
            </a:lvl4pPr>
            <a:lvl5pPr marL="287914">
              <a:spcBef>
                <a:spcPts val="0"/>
              </a:spcBef>
              <a:defRPr sz="800"/>
            </a:lvl5pPr>
          </a:lstStyle>
          <a:p>
            <a:pPr lvl="0"/>
            <a:r>
              <a:rPr lang="en-US"/>
              <a:t>000</a:t>
            </a:r>
          </a:p>
          <a:p>
            <a:pPr lvl="1"/>
            <a:r>
              <a:rPr lang="en-US"/>
              <a:t>Second level</a:t>
            </a:r>
          </a:p>
          <a:p>
            <a:pPr lvl="2"/>
            <a:r>
              <a:rPr lang="en-US"/>
              <a:t>Third level</a:t>
            </a:r>
          </a:p>
        </p:txBody>
      </p:sp>
      <p:sp>
        <p:nvSpPr>
          <p:cNvPr id="26" name="Text Placeholder 10">
            <a:extLst>
              <a:ext uri="{FF2B5EF4-FFF2-40B4-BE49-F238E27FC236}">
                <a16:creationId xmlns:a16="http://schemas.microsoft.com/office/drawing/2014/main" id="{B76A89F7-087F-C772-BC14-8D765F180C3A}"/>
              </a:ext>
            </a:extLst>
          </p:cNvPr>
          <p:cNvSpPr>
            <a:spLocks noGrp="1"/>
          </p:cNvSpPr>
          <p:nvPr>
            <p:ph type="body" sz="quarter" idx="19" hasCustomPrompt="1"/>
          </p:nvPr>
        </p:nvSpPr>
        <p:spPr>
          <a:xfrm>
            <a:off x="5213351" y="2382000"/>
            <a:ext cx="2181600" cy="2094000"/>
          </a:xfrm>
          <a:solidFill>
            <a:schemeClr val="bg2"/>
          </a:solidFill>
        </p:spPr>
        <p:txBody>
          <a:bodyPr lIns="216000" tIns="216000" rIns="216000" bIns="216000" anchor="b" anchorCtr="0"/>
          <a:lstStyle>
            <a:lvl1pPr>
              <a:spcBef>
                <a:spcPts val="0"/>
              </a:spcBef>
              <a:spcAft>
                <a:spcPts val="300"/>
              </a:spcAft>
              <a:defRPr sz="3199" b="0" spc="-100" baseline="0">
                <a:solidFill>
                  <a:schemeClr val="accent2"/>
                </a:solidFill>
              </a:defRPr>
            </a:lvl1pPr>
            <a:lvl2pPr>
              <a:spcBef>
                <a:spcPts val="0"/>
              </a:spcBef>
              <a:defRPr sz="1200" b="1"/>
            </a:lvl2pPr>
            <a:lvl3pPr marL="0" indent="0">
              <a:spcBef>
                <a:spcPts val="0"/>
              </a:spcBef>
              <a:buNone/>
              <a:defRPr sz="1200"/>
            </a:lvl3pPr>
            <a:lvl4pPr marL="143957">
              <a:spcBef>
                <a:spcPts val="0"/>
              </a:spcBef>
              <a:defRPr sz="800"/>
            </a:lvl4pPr>
            <a:lvl5pPr marL="287914">
              <a:spcBef>
                <a:spcPts val="0"/>
              </a:spcBef>
              <a:defRPr sz="800"/>
            </a:lvl5pPr>
          </a:lstStyle>
          <a:p>
            <a:pPr lvl="0"/>
            <a:r>
              <a:rPr lang="en-US"/>
              <a:t>000</a:t>
            </a:r>
          </a:p>
          <a:p>
            <a:pPr lvl="1"/>
            <a:r>
              <a:rPr lang="en-US"/>
              <a:t>Second level</a:t>
            </a:r>
          </a:p>
          <a:p>
            <a:pPr lvl="2"/>
            <a:r>
              <a:rPr lang="en-US"/>
              <a:t>Third level</a:t>
            </a:r>
          </a:p>
        </p:txBody>
      </p:sp>
      <p:sp>
        <p:nvSpPr>
          <p:cNvPr id="27" name="Text Placeholder 10">
            <a:extLst>
              <a:ext uri="{FF2B5EF4-FFF2-40B4-BE49-F238E27FC236}">
                <a16:creationId xmlns:a16="http://schemas.microsoft.com/office/drawing/2014/main" id="{6B3223E3-ED1B-539F-ACE2-EFE70CB4810B}"/>
              </a:ext>
            </a:extLst>
          </p:cNvPr>
          <p:cNvSpPr>
            <a:spLocks noGrp="1"/>
          </p:cNvSpPr>
          <p:nvPr>
            <p:ph type="body" sz="quarter" idx="20" hasCustomPrompt="1"/>
          </p:nvPr>
        </p:nvSpPr>
        <p:spPr>
          <a:xfrm>
            <a:off x="7533714" y="2380800"/>
            <a:ext cx="2181600" cy="2095200"/>
          </a:xfrm>
          <a:solidFill>
            <a:schemeClr val="bg2"/>
          </a:solidFill>
        </p:spPr>
        <p:txBody>
          <a:bodyPr lIns="216000" tIns="216000" rIns="216000" bIns="216000" anchor="b" anchorCtr="0"/>
          <a:lstStyle>
            <a:lvl1pPr>
              <a:spcBef>
                <a:spcPts val="0"/>
              </a:spcBef>
              <a:spcAft>
                <a:spcPts val="300"/>
              </a:spcAft>
              <a:defRPr sz="3199" b="0" spc="-100" baseline="0">
                <a:solidFill>
                  <a:schemeClr val="accent4"/>
                </a:solidFill>
              </a:defRPr>
            </a:lvl1pPr>
            <a:lvl2pPr>
              <a:spcBef>
                <a:spcPts val="0"/>
              </a:spcBef>
              <a:defRPr sz="1200" b="1"/>
            </a:lvl2pPr>
            <a:lvl3pPr marL="0" indent="0">
              <a:spcBef>
                <a:spcPts val="0"/>
              </a:spcBef>
              <a:buNone/>
              <a:defRPr sz="1200"/>
            </a:lvl3pPr>
            <a:lvl4pPr marL="143957">
              <a:spcBef>
                <a:spcPts val="0"/>
              </a:spcBef>
              <a:defRPr sz="800"/>
            </a:lvl4pPr>
            <a:lvl5pPr marL="287914">
              <a:spcBef>
                <a:spcPts val="0"/>
              </a:spcBef>
              <a:defRPr sz="800"/>
            </a:lvl5pPr>
          </a:lstStyle>
          <a:p>
            <a:pPr lvl="0"/>
            <a:r>
              <a:rPr lang="en-US"/>
              <a:t>000</a:t>
            </a:r>
          </a:p>
          <a:p>
            <a:pPr lvl="1"/>
            <a:r>
              <a:rPr lang="en-US"/>
              <a:t>Second level</a:t>
            </a:r>
          </a:p>
          <a:p>
            <a:pPr lvl="2"/>
            <a:r>
              <a:rPr lang="en-US"/>
              <a:t>Third level</a:t>
            </a:r>
          </a:p>
        </p:txBody>
      </p:sp>
      <p:sp>
        <p:nvSpPr>
          <p:cNvPr id="28" name="Text Placeholder 10">
            <a:extLst>
              <a:ext uri="{FF2B5EF4-FFF2-40B4-BE49-F238E27FC236}">
                <a16:creationId xmlns:a16="http://schemas.microsoft.com/office/drawing/2014/main" id="{B82965CA-00C9-D154-AAA5-665412031DEB}"/>
              </a:ext>
            </a:extLst>
          </p:cNvPr>
          <p:cNvSpPr>
            <a:spLocks noGrp="1"/>
          </p:cNvSpPr>
          <p:nvPr>
            <p:ph type="body" sz="quarter" idx="21" hasCustomPrompt="1"/>
          </p:nvPr>
        </p:nvSpPr>
        <p:spPr>
          <a:xfrm>
            <a:off x="9865408" y="2380800"/>
            <a:ext cx="2181600" cy="2095200"/>
          </a:xfrm>
          <a:solidFill>
            <a:schemeClr val="bg2"/>
          </a:solidFill>
        </p:spPr>
        <p:txBody>
          <a:bodyPr lIns="216000" tIns="216000" rIns="216000" bIns="216000" anchor="b" anchorCtr="0"/>
          <a:lstStyle>
            <a:lvl1pPr>
              <a:spcBef>
                <a:spcPts val="0"/>
              </a:spcBef>
              <a:spcAft>
                <a:spcPts val="300"/>
              </a:spcAft>
              <a:defRPr sz="3199" b="0" spc="-100" baseline="0">
                <a:solidFill>
                  <a:schemeClr val="accent1"/>
                </a:solidFill>
              </a:defRPr>
            </a:lvl1pPr>
            <a:lvl2pPr>
              <a:spcBef>
                <a:spcPts val="0"/>
              </a:spcBef>
              <a:defRPr sz="1200" b="1"/>
            </a:lvl2pPr>
            <a:lvl3pPr marL="0" indent="0">
              <a:spcBef>
                <a:spcPts val="0"/>
              </a:spcBef>
              <a:buNone/>
              <a:defRPr sz="1200"/>
            </a:lvl3pPr>
            <a:lvl4pPr marL="143957">
              <a:spcBef>
                <a:spcPts val="0"/>
              </a:spcBef>
              <a:defRPr sz="800"/>
            </a:lvl4pPr>
            <a:lvl5pPr marL="287914">
              <a:spcBef>
                <a:spcPts val="0"/>
              </a:spcBef>
              <a:defRPr sz="800"/>
            </a:lvl5pPr>
          </a:lstStyle>
          <a:p>
            <a:pPr lvl="0"/>
            <a:r>
              <a:rPr lang="en-US"/>
              <a:t>000</a:t>
            </a:r>
          </a:p>
          <a:p>
            <a:pPr lvl="1"/>
            <a:r>
              <a:rPr lang="en-US"/>
              <a:t>Second level</a:t>
            </a:r>
          </a:p>
          <a:p>
            <a:pPr lvl="2"/>
            <a:r>
              <a:rPr lang="en-US"/>
              <a:t>Third level</a:t>
            </a:r>
          </a:p>
        </p:txBody>
      </p:sp>
      <p:sp>
        <p:nvSpPr>
          <p:cNvPr id="29" name="Text Placeholder 10">
            <a:extLst>
              <a:ext uri="{FF2B5EF4-FFF2-40B4-BE49-F238E27FC236}">
                <a16:creationId xmlns:a16="http://schemas.microsoft.com/office/drawing/2014/main" id="{1850CD30-3B4F-848B-2F04-7DEBDC5ACCA4}"/>
              </a:ext>
            </a:extLst>
          </p:cNvPr>
          <p:cNvSpPr>
            <a:spLocks noGrp="1"/>
          </p:cNvSpPr>
          <p:nvPr>
            <p:ph type="body" sz="quarter" idx="22" hasCustomPrompt="1"/>
          </p:nvPr>
        </p:nvSpPr>
        <p:spPr>
          <a:xfrm>
            <a:off x="5213351" y="4620000"/>
            <a:ext cx="2181600" cy="2094000"/>
          </a:xfrm>
          <a:solidFill>
            <a:schemeClr val="bg2"/>
          </a:solidFill>
        </p:spPr>
        <p:txBody>
          <a:bodyPr lIns="216000" tIns="216000" rIns="216000" bIns="216000" anchor="b" anchorCtr="0"/>
          <a:lstStyle>
            <a:lvl1pPr>
              <a:spcBef>
                <a:spcPts val="0"/>
              </a:spcBef>
              <a:spcAft>
                <a:spcPts val="300"/>
              </a:spcAft>
              <a:defRPr sz="3199" b="0" spc="-100" baseline="0">
                <a:solidFill>
                  <a:schemeClr val="accent1"/>
                </a:solidFill>
              </a:defRPr>
            </a:lvl1pPr>
            <a:lvl2pPr>
              <a:spcBef>
                <a:spcPts val="0"/>
              </a:spcBef>
              <a:defRPr sz="1200" b="1"/>
            </a:lvl2pPr>
            <a:lvl3pPr marL="0" indent="0">
              <a:spcBef>
                <a:spcPts val="0"/>
              </a:spcBef>
              <a:buNone/>
              <a:defRPr sz="1200"/>
            </a:lvl3pPr>
            <a:lvl4pPr marL="143957">
              <a:spcBef>
                <a:spcPts val="0"/>
              </a:spcBef>
              <a:defRPr sz="800"/>
            </a:lvl4pPr>
            <a:lvl5pPr marL="287914">
              <a:spcBef>
                <a:spcPts val="0"/>
              </a:spcBef>
              <a:defRPr sz="800"/>
            </a:lvl5pPr>
          </a:lstStyle>
          <a:p>
            <a:pPr lvl="0"/>
            <a:r>
              <a:rPr lang="en-US"/>
              <a:t>000</a:t>
            </a:r>
          </a:p>
          <a:p>
            <a:pPr lvl="1"/>
            <a:r>
              <a:rPr lang="en-US"/>
              <a:t>Second level</a:t>
            </a:r>
          </a:p>
          <a:p>
            <a:pPr lvl="2"/>
            <a:r>
              <a:rPr lang="en-US"/>
              <a:t>Third level</a:t>
            </a:r>
          </a:p>
        </p:txBody>
      </p:sp>
      <p:sp>
        <p:nvSpPr>
          <p:cNvPr id="30" name="Text Placeholder 10">
            <a:extLst>
              <a:ext uri="{FF2B5EF4-FFF2-40B4-BE49-F238E27FC236}">
                <a16:creationId xmlns:a16="http://schemas.microsoft.com/office/drawing/2014/main" id="{87CBF26F-A385-8045-381E-082F206823C4}"/>
              </a:ext>
            </a:extLst>
          </p:cNvPr>
          <p:cNvSpPr>
            <a:spLocks noGrp="1"/>
          </p:cNvSpPr>
          <p:nvPr>
            <p:ph type="body" sz="quarter" idx="23" hasCustomPrompt="1"/>
          </p:nvPr>
        </p:nvSpPr>
        <p:spPr>
          <a:xfrm>
            <a:off x="7533714" y="4620000"/>
            <a:ext cx="2181600" cy="2095200"/>
          </a:xfrm>
          <a:solidFill>
            <a:schemeClr val="bg2"/>
          </a:solidFill>
        </p:spPr>
        <p:txBody>
          <a:bodyPr lIns="216000" tIns="216000" rIns="216000" bIns="216000" anchor="b" anchorCtr="0"/>
          <a:lstStyle>
            <a:lvl1pPr>
              <a:spcBef>
                <a:spcPts val="0"/>
              </a:spcBef>
              <a:spcAft>
                <a:spcPts val="300"/>
              </a:spcAft>
              <a:defRPr sz="3199" b="0" spc="-100" baseline="0">
                <a:solidFill>
                  <a:schemeClr val="accent3"/>
                </a:solidFill>
              </a:defRPr>
            </a:lvl1pPr>
            <a:lvl2pPr>
              <a:spcBef>
                <a:spcPts val="0"/>
              </a:spcBef>
              <a:defRPr sz="1200" b="1"/>
            </a:lvl2pPr>
            <a:lvl3pPr marL="0" indent="0">
              <a:spcBef>
                <a:spcPts val="0"/>
              </a:spcBef>
              <a:buNone/>
              <a:defRPr sz="1200"/>
            </a:lvl3pPr>
            <a:lvl4pPr marL="143957">
              <a:spcBef>
                <a:spcPts val="0"/>
              </a:spcBef>
              <a:defRPr sz="800"/>
            </a:lvl4pPr>
            <a:lvl5pPr marL="287914">
              <a:spcBef>
                <a:spcPts val="0"/>
              </a:spcBef>
              <a:defRPr sz="800"/>
            </a:lvl5pPr>
          </a:lstStyle>
          <a:p>
            <a:pPr lvl="0"/>
            <a:r>
              <a:rPr lang="en-US"/>
              <a:t>000</a:t>
            </a:r>
          </a:p>
          <a:p>
            <a:pPr lvl="1"/>
            <a:r>
              <a:rPr lang="en-US"/>
              <a:t>Second level</a:t>
            </a:r>
          </a:p>
          <a:p>
            <a:pPr lvl="2"/>
            <a:r>
              <a:rPr lang="en-US"/>
              <a:t>Third level</a:t>
            </a:r>
          </a:p>
        </p:txBody>
      </p:sp>
      <p:sp>
        <p:nvSpPr>
          <p:cNvPr id="31" name="Text Placeholder 10">
            <a:extLst>
              <a:ext uri="{FF2B5EF4-FFF2-40B4-BE49-F238E27FC236}">
                <a16:creationId xmlns:a16="http://schemas.microsoft.com/office/drawing/2014/main" id="{ECF6DAE4-06BB-81AD-61FA-C11F35E5D7FF}"/>
              </a:ext>
            </a:extLst>
          </p:cNvPr>
          <p:cNvSpPr>
            <a:spLocks noGrp="1"/>
          </p:cNvSpPr>
          <p:nvPr>
            <p:ph type="body" sz="quarter" idx="24" hasCustomPrompt="1"/>
          </p:nvPr>
        </p:nvSpPr>
        <p:spPr>
          <a:xfrm>
            <a:off x="9865408" y="4620000"/>
            <a:ext cx="2181600" cy="2095200"/>
          </a:xfrm>
          <a:solidFill>
            <a:schemeClr val="bg2"/>
          </a:solidFill>
        </p:spPr>
        <p:txBody>
          <a:bodyPr lIns="216000" tIns="216000" rIns="216000" bIns="216000" anchor="b" anchorCtr="0"/>
          <a:lstStyle>
            <a:lvl1pPr>
              <a:spcBef>
                <a:spcPts val="0"/>
              </a:spcBef>
              <a:spcAft>
                <a:spcPts val="300"/>
              </a:spcAft>
              <a:defRPr sz="3199" b="0" spc="-100" baseline="0">
                <a:solidFill>
                  <a:schemeClr val="accent2"/>
                </a:solidFill>
              </a:defRPr>
            </a:lvl1pPr>
            <a:lvl2pPr>
              <a:spcBef>
                <a:spcPts val="0"/>
              </a:spcBef>
              <a:defRPr sz="1200" b="1"/>
            </a:lvl2pPr>
            <a:lvl3pPr marL="0" indent="0">
              <a:spcBef>
                <a:spcPts val="0"/>
              </a:spcBef>
              <a:buNone/>
              <a:defRPr sz="1200"/>
            </a:lvl3pPr>
            <a:lvl4pPr marL="143957">
              <a:spcBef>
                <a:spcPts val="0"/>
              </a:spcBef>
              <a:defRPr sz="800"/>
            </a:lvl4pPr>
            <a:lvl5pPr marL="287914">
              <a:spcBef>
                <a:spcPts val="0"/>
              </a:spcBef>
              <a:defRPr sz="800"/>
            </a:lvl5pPr>
          </a:lstStyle>
          <a:p>
            <a:pPr lvl="0"/>
            <a:r>
              <a:rPr lang="en-US"/>
              <a:t>000</a:t>
            </a:r>
          </a:p>
          <a:p>
            <a:pPr lvl="1"/>
            <a:r>
              <a:rPr lang="en-US"/>
              <a:t>Second level</a:t>
            </a:r>
          </a:p>
          <a:p>
            <a:pPr lvl="2"/>
            <a:r>
              <a:rPr lang="en-US"/>
              <a:t>Third level</a:t>
            </a:r>
          </a:p>
        </p:txBody>
      </p:sp>
    </p:spTree>
    <p:extLst>
      <p:ext uri="{BB962C8B-B14F-4D97-AF65-F5344CB8AC3E}">
        <p14:creationId xmlns:p14="http://schemas.microsoft.com/office/powerpoint/2010/main" val="346339172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Title, Text, 1 large and 5 Stats with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CFD0F-69F0-60F4-4C98-97D195AE5BCC}"/>
              </a:ext>
            </a:extLst>
          </p:cNvPr>
          <p:cNvSpPr>
            <a:spLocks noGrp="1"/>
          </p:cNvSpPr>
          <p:nvPr>
            <p:ph type="title"/>
          </p:nvPr>
        </p:nvSpPr>
        <p:spPr>
          <a:xfrm>
            <a:off x="444501" y="316800"/>
            <a:ext cx="4501963" cy="1175040"/>
          </a:xfrm>
        </p:spPr>
        <p:txBody>
          <a:bodyPr/>
          <a:lstStyle/>
          <a:p>
            <a:r>
              <a:rPr lang="en-US"/>
              <a:t>Click to edit Master title style</a:t>
            </a:r>
            <a:endParaRPr lang="en-GB"/>
          </a:p>
        </p:txBody>
      </p:sp>
      <p:sp>
        <p:nvSpPr>
          <p:cNvPr id="6" name="Text Placeholder 7">
            <a:extLst>
              <a:ext uri="{FF2B5EF4-FFF2-40B4-BE49-F238E27FC236}">
                <a16:creationId xmlns:a16="http://schemas.microsoft.com/office/drawing/2014/main" id="{AA42AC1B-1F80-9757-4383-C419A918C188}"/>
              </a:ext>
            </a:extLst>
          </p:cNvPr>
          <p:cNvSpPr>
            <a:spLocks noGrp="1"/>
          </p:cNvSpPr>
          <p:nvPr>
            <p:ph type="body" sz="quarter" idx="13"/>
          </p:nvPr>
        </p:nvSpPr>
        <p:spPr>
          <a:xfrm>
            <a:off x="444501" y="1695600"/>
            <a:ext cx="4501963" cy="4507200"/>
          </a:xfrm>
        </p:spPr>
        <p:txBody>
          <a:bodyPr/>
          <a:lstStyle>
            <a:lvl1pPr>
              <a:defRPr sz="1799"/>
            </a:lvl1pPr>
            <a:lvl2pPr>
              <a:defRPr sz="1799"/>
            </a:lvl2pPr>
            <a:lvl3pPr>
              <a:defRPr sz="1799"/>
            </a:lvl3pPr>
            <a:lvl4pPr>
              <a:defRPr sz="1799"/>
            </a:lvl4pPr>
            <a:lvl5pPr>
              <a:defRPr sz="1799"/>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10">
            <a:extLst>
              <a:ext uri="{FF2B5EF4-FFF2-40B4-BE49-F238E27FC236}">
                <a16:creationId xmlns:a16="http://schemas.microsoft.com/office/drawing/2014/main" id="{751FFFE6-D330-C4C5-1E2D-BBF3D50753E8}"/>
              </a:ext>
            </a:extLst>
          </p:cNvPr>
          <p:cNvSpPr>
            <a:spLocks noGrp="1"/>
          </p:cNvSpPr>
          <p:nvPr>
            <p:ph type="body" sz="quarter" idx="16" hasCustomPrompt="1"/>
          </p:nvPr>
        </p:nvSpPr>
        <p:spPr>
          <a:xfrm>
            <a:off x="5213352" y="144000"/>
            <a:ext cx="4501963" cy="4332000"/>
          </a:xfrm>
          <a:solidFill>
            <a:schemeClr val="bg2"/>
          </a:solidFill>
        </p:spPr>
        <p:txBody>
          <a:bodyPr lIns="216000" tIns="216000" rIns="216000" bIns="216000" anchor="b" anchorCtr="0"/>
          <a:lstStyle>
            <a:lvl1pPr>
              <a:spcBef>
                <a:spcPts val="0"/>
              </a:spcBef>
              <a:spcAft>
                <a:spcPts val="300"/>
              </a:spcAft>
              <a:defRPr sz="4799" b="0" spc="-100" baseline="0">
                <a:solidFill>
                  <a:schemeClr val="tx1"/>
                </a:solidFill>
              </a:defRPr>
            </a:lvl1pPr>
            <a:lvl2pPr>
              <a:spcBef>
                <a:spcPts val="0"/>
              </a:spcBef>
              <a:defRPr sz="1200" b="1"/>
            </a:lvl2pPr>
            <a:lvl3pPr marL="0" indent="0">
              <a:spcBef>
                <a:spcPts val="0"/>
              </a:spcBef>
              <a:buNone/>
              <a:defRPr sz="1200"/>
            </a:lvl3pPr>
            <a:lvl4pPr marL="143957">
              <a:spcBef>
                <a:spcPts val="0"/>
              </a:spcBef>
              <a:defRPr sz="800"/>
            </a:lvl4pPr>
            <a:lvl5pPr marL="287914">
              <a:spcBef>
                <a:spcPts val="0"/>
              </a:spcBef>
              <a:defRPr sz="800"/>
            </a:lvl5pPr>
          </a:lstStyle>
          <a:p>
            <a:pPr lvl="0"/>
            <a:r>
              <a:rPr lang="en-US"/>
              <a:t>000</a:t>
            </a:r>
          </a:p>
          <a:p>
            <a:pPr lvl="1"/>
            <a:r>
              <a:rPr lang="en-US"/>
              <a:t>Second level</a:t>
            </a:r>
          </a:p>
          <a:p>
            <a:pPr lvl="2"/>
            <a:r>
              <a:rPr lang="en-US"/>
              <a:t>Third level</a:t>
            </a:r>
          </a:p>
        </p:txBody>
      </p:sp>
      <p:sp>
        <p:nvSpPr>
          <p:cNvPr id="25" name="Text Placeholder 10">
            <a:extLst>
              <a:ext uri="{FF2B5EF4-FFF2-40B4-BE49-F238E27FC236}">
                <a16:creationId xmlns:a16="http://schemas.microsoft.com/office/drawing/2014/main" id="{749B6067-749F-AA28-D2D2-23E72457DD4E}"/>
              </a:ext>
            </a:extLst>
          </p:cNvPr>
          <p:cNvSpPr>
            <a:spLocks noGrp="1"/>
          </p:cNvSpPr>
          <p:nvPr>
            <p:ph type="body" sz="quarter" idx="18" hasCustomPrompt="1"/>
          </p:nvPr>
        </p:nvSpPr>
        <p:spPr>
          <a:xfrm>
            <a:off x="9865409" y="142800"/>
            <a:ext cx="2182259" cy="2095200"/>
          </a:xfrm>
          <a:solidFill>
            <a:schemeClr val="bg2"/>
          </a:solidFill>
        </p:spPr>
        <p:txBody>
          <a:bodyPr lIns="216000" tIns="216000" rIns="216000" bIns="216000" anchor="b" anchorCtr="0"/>
          <a:lstStyle>
            <a:lvl1pPr>
              <a:spcBef>
                <a:spcPts val="0"/>
              </a:spcBef>
              <a:spcAft>
                <a:spcPts val="300"/>
              </a:spcAft>
              <a:defRPr sz="3199" b="0" spc="-100" baseline="0">
                <a:solidFill>
                  <a:schemeClr val="accent4"/>
                </a:solidFill>
              </a:defRPr>
            </a:lvl1pPr>
            <a:lvl2pPr>
              <a:spcBef>
                <a:spcPts val="0"/>
              </a:spcBef>
              <a:defRPr sz="1200" b="1"/>
            </a:lvl2pPr>
            <a:lvl3pPr marL="0" indent="0">
              <a:spcBef>
                <a:spcPts val="0"/>
              </a:spcBef>
              <a:buNone/>
              <a:defRPr sz="1200"/>
            </a:lvl3pPr>
            <a:lvl4pPr marL="143957">
              <a:spcBef>
                <a:spcPts val="0"/>
              </a:spcBef>
              <a:defRPr sz="800"/>
            </a:lvl4pPr>
            <a:lvl5pPr marL="287914">
              <a:spcBef>
                <a:spcPts val="0"/>
              </a:spcBef>
              <a:defRPr sz="800"/>
            </a:lvl5pPr>
          </a:lstStyle>
          <a:p>
            <a:pPr lvl="0"/>
            <a:r>
              <a:rPr lang="en-US"/>
              <a:t>000</a:t>
            </a:r>
          </a:p>
          <a:p>
            <a:pPr lvl="1"/>
            <a:r>
              <a:rPr lang="en-US"/>
              <a:t>Second level</a:t>
            </a:r>
          </a:p>
          <a:p>
            <a:pPr lvl="2"/>
            <a:r>
              <a:rPr lang="en-US"/>
              <a:t>Third level</a:t>
            </a:r>
          </a:p>
        </p:txBody>
      </p:sp>
      <p:sp>
        <p:nvSpPr>
          <p:cNvPr id="28" name="Text Placeholder 10">
            <a:extLst>
              <a:ext uri="{FF2B5EF4-FFF2-40B4-BE49-F238E27FC236}">
                <a16:creationId xmlns:a16="http://schemas.microsoft.com/office/drawing/2014/main" id="{B82965CA-00C9-D154-AAA5-665412031DEB}"/>
              </a:ext>
            </a:extLst>
          </p:cNvPr>
          <p:cNvSpPr>
            <a:spLocks noGrp="1"/>
          </p:cNvSpPr>
          <p:nvPr>
            <p:ph type="body" sz="quarter" idx="21" hasCustomPrompt="1"/>
          </p:nvPr>
        </p:nvSpPr>
        <p:spPr>
          <a:xfrm>
            <a:off x="9865408" y="2380800"/>
            <a:ext cx="2181600" cy="2095200"/>
          </a:xfrm>
          <a:solidFill>
            <a:schemeClr val="bg2"/>
          </a:solidFill>
        </p:spPr>
        <p:txBody>
          <a:bodyPr lIns="216000" tIns="216000" rIns="216000" bIns="216000" anchor="b" anchorCtr="0"/>
          <a:lstStyle>
            <a:lvl1pPr>
              <a:spcBef>
                <a:spcPts val="0"/>
              </a:spcBef>
              <a:spcAft>
                <a:spcPts val="300"/>
              </a:spcAft>
              <a:defRPr sz="3199" b="0" spc="-100" baseline="0">
                <a:solidFill>
                  <a:schemeClr val="accent1"/>
                </a:solidFill>
              </a:defRPr>
            </a:lvl1pPr>
            <a:lvl2pPr>
              <a:spcBef>
                <a:spcPts val="0"/>
              </a:spcBef>
              <a:defRPr sz="1200" b="1"/>
            </a:lvl2pPr>
            <a:lvl3pPr marL="0" indent="0">
              <a:spcBef>
                <a:spcPts val="0"/>
              </a:spcBef>
              <a:buNone/>
              <a:defRPr sz="1200"/>
            </a:lvl3pPr>
            <a:lvl4pPr marL="143957">
              <a:spcBef>
                <a:spcPts val="0"/>
              </a:spcBef>
              <a:defRPr sz="800"/>
            </a:lvl4pPr>
            <a:lvl5pPr marL="287914">
              <a:spcBef>
                <a:spcPts val="0"/>
              </a:spcBef>
              <a:defRPr sz="800"/>
            </a:lvl5pPr>
          </a:lstStyle>
          <a:p>
            <a:pPr lvl="0"/>
            <a:r>
              <a:rPr lang="en-US"/>
              <a:t>000</a:t>
            </a:r>
          </a:p>
          <a:p>
            <a:pPr lvl="1"/>
            <a:r>
              <a:rPr lang="en-US"/>
              <a:t>Second level</a:t>
            </a:r>
          </a:p>
          <a:p>
            <a:pPr lvl="2"/>
            <a:r>
              <a:rPr lang="en-US"/>
              <a:t>Third level</a:t>
            </a:r>
          </a:p>
        </p:txBody>
      </p:sp>
      <p:sp>
        <p:nvSpPr>
          <p:cNvPr id="29" name="Text Placeholder 10">
            <a:extLst>
              <a:ext uri="{FF2B5EF4-FFF2-40B4-BE49-F238E27FC236}">
                <a16:creationId xmlns:a16="http://schemas.microsoft.com/office/drawing/2014/main" id="{1850CD30-3B4F-848B-2F04-7DEBDC5ACCA4}"/>
              </a:ext>
            </a:extLst>
          </p:cNvPr>
          <p:cNvSpPr>
            <a:spLocks noGrp="1"/>
          </p:cNvSpPr>
          <p:nvPr>
            <p:ph type="body" sz="quarter" idx="22" hasCustomPrompt="1"/>
          </p:nvPr>
        </p:nvSpPr>
        <p:spPr>
          <a:xfrm>
            <a:off x="5213351" y="4620000"/>
            <a:ext cx="2181600" cy="2094000"/>
          </a:xfrm>
          <a:solidFill>
            <a:schemeClr val="bg2"/>
          </a:solidFill>
        </p:spPr>
        <p:txBody>
          <a:bodyPr lIns="216000" tIns="216000" rIns="216000" bIns="216000" anchor="b" anchorCtr="0"/>
          <a:lstStyle>
            <a:lvl1pPr>
              <a:spcBef>
                <a:spcPts val="0"/>
              </a:spcBef>
              <a:spcAft>
                <a:spcPts val="300"/>
              </a:spcAft>
              <a:defRPr sz="3199" b="0" spc="-100" baseline="0">
                <a:solidFill>
                  <a:schemeClr val="accent3"/>
                </a:solidFill>
              </a:defRPr>
            </a:lvl1pPr>
            <a:lvl2pPr>
              <a:spcBef>
                <a:spcPts val="0"/>
              </a:spcBef>
              <a:defRPr sz="1200" b="1"/>
            </a:lvl2pPr>
            <a:lvl3pPr marL="0" indent="0">
              <a:spcBef>
                <a:spcPts val="0"/>
              </a:spcBef>
              <a:buNone/>
              <a:defRPr sz="1200"/>
            </a:lvl3pPr>
            <a:lvl4pPr marL="143957">
              <a:spcBef>
                <a:spcPts val="0"/>
              </a:spcBef>
              <a:defRPr sz="800"/>
            </a:lvl4pPr>
            <a:lvl5pPr marL="287914">
              <a:spcBef>
                <a:spcPts val="0"/>
              </a:spcBef>
              <a:defRPr sz="800"/>
            </a:lvl5pPr>
          </a:lstStyle>
          <a:p>
            <a:pPr lvl="0"/>
            <a:r>
              <a:rPr lang="en-US"/>
              <a:t>000</a:t>
            </a:r>
          </a:p>
          <a:p>
            <a:pPr lvl="1"/>
            <a:r>
              <a:rPr lang="en-US"/>
              <a:t>Second level</a:t>
            </a:r>
          </a:p>
          <a:p>
            <a:pPr lvl="2"/>
            <a:r>
              <a:rPr lang="en-US"/>
              <a:t>Third level</a:t>
            </a:r>
          </a:p>
        </p:txBody>
      </p:sp>
      <p:sp>
        <p:nvSpPr>
          <p:cNvPr id="30" name="Text Placeholder 10">
            <a:extLst>
              <a:ext uri="{FF2B5EF4-FFF2-40B4-BE49-F238E27FC236}">
                <a16:creationId xmlns:a16="http://schemas.microsoft.com/office/drawing/2014/main" id="{87CBF26F-A385-8045-381E-082F206823C4}"/>
              </a:ext>
            </a:extLst>
          </p:cNvPr>
          <p:cNvSpPr>
            <a:spLocks noGrp="1"/>
          </p:cNvSpPr>
          <p:nvPr>
            <p:ph type="body" sz="quarter" idx="23" hasCustomPrompt="1"/>
          </p:nvPr>
        </p:nvSpPr>
        <p:spPr>
          <a:xfrm>
            <a:off x="7533714" y="4620000"/>
            <a:ext cx="2181600" cy="2095200"/>
          </a:xfrm>
          <a:solidFill>
            <a:schemeClr val="bg2"/>
          </a:solidFill>
        </p:spPr>
        <p:txBody>
          <a:bodyPr lIns="216000" tIns="216000" rIns="216000" bIns="216000" anchor="b" anchorCtr="0"/>
          <a:lstStyle>
            <a:lvl1pPr>
              <a:spcBef>
                <a:spcPts val="0"/>
              </a:spcBef>
              <a:spcAft>
                <a:spcPts val="300"/>
              </a:spcAft>
              <a:defRPr sz="3199" b="0" spc="-100" baseline="0">
                <a:solidFill>
                  <a:schemeClr val="accent3"/>
                </a:solidFill>
              </a:defRPr>
            </a:lvl1pPr>
            <a:lvl2pPr>
              <a:spcBef>
                <a:spcPts val="0"/>
              </a:spcBef>
              <a:defRPr sz="1200" b="1"/>
            </a:lvl2pPr>
            <a:lvl3pPr marL="0" indent="0">
              <a:spcBef>
                <a:spcPts val="0"/>
              </a:spcBef>
              <a:buNone/>
              <a:defRPr sz="1200"/>
            </a:lvl3pPr>
            <a:lvl4pPr marL="143957">
              <a:spcBef>
                <a:spcPts val="0"/>
              </a:spcBef>
              <a:defRPr sz="800"/>
            </a:lvl4pPr>
            <a:lvl5pPr marL="287914">
              <a:spcBef>
                <a:spcPts val="0"/>
              </a:spcBef>
              <a:defRPr sz="800"/>
            </a:lvl5pPr>
          </a:lstStyle>
          <a:p>
            <a:pPr lvl="0"/>
            <a:r>
              <a:rPr lang="en-US"/>
              <a:t>000</a:t>
            </a:r>
          </a:p>
          <a:p>
            <a:pPr lvl="1"/>
            <a:r>
              <a:rPr lang="en-US"/>
              <a:t>Second level</a:t>
            </a:r>
          </a:p>
          <a:p>
            <a:pPr lvl="2"/>
            <a:r>
              <a:rPr lang="en-US"/>
              <a:t>Third level</a:t>
            </a:r>
          </a:p>
        </p:txBody>
      </p:sp>
      <p:sp>
        <p:nvSpPr>
          <p:cNvPr id="31" name="Text Placeholder 10">
            <a:extLst>
              <a:ext uri="{FF2B5EF4-FFF2-40B4-BE49-F238E27FC236}">
                <a16:creationId xmlns:a16="http://schemas.microsoft.com/office/drawing/2014/main" id="{ECF6DAE4-06BB-81AD-61FA-C11F35E5D7FF}"/>
              </a:ext>
            </a:extLst>
          </p:cNvPr>
          <p:cNvSpPr>
            <a:spLocks noGrp="1"/>
          </p:cNvSpPr>
          <p:nvPr>
            <p:ph type="body" sz="quarter" idx="24" hasCustomPrompt="1"/>
          </p:nvPr>
        </p:nvSpPr>
        <p:spPr>
          <a:xfrm>
            <a:off x="9865408" y="4620000"/>
            <a:ext cx="2181600" cy="2095200"/>
          </a:xfrm>
          <a:solidFill>
            <a:schemeClr val="bg2"/>
          </a:solidFill>
        </p:spPr>
        <p:txBody>
          <a:bodyPr lIns="216000" tIns="216000" rIns="216000" bIns="216000" anchor="b" anchorCtr="0"/>
          <a:lstStyle>
            <a:lvl1pPr>
              <a:spcBef>
                <a:spcPts val="0"/>
              </a:spcBef>
              <a:spcAft>
                <a:spcPts val="300"/>
              </a:spcAft>
              <a:defRPr sz="3199" b="0" spc="-100" baseline="0">
                <a:solidFill>
                  <a:schemeClr val="accent2"/>
                </a:solidFill>
              </a:defRPr>
            </a:lvl1pPr>
            <a:lvl2pPr>
              <a:spcBef>
                <a:spcPts val="0"/>
              </a:spcBef>
              <a:defRPr sz="1200" b="1"/>
            </a:lvl2pPr>
            <a:lvl3pPr marL="0" indent="0">
              <a:spcBef>
                <a:spcPts val="0"/>
              </a:spcBef>
              <a:buNone/>
              <a:defRPr sz="1200"/>
            </a:lvl3pPr>
            <a:lvl4pPr marL="143957">
              <a:spcBef>
                <a:spcPts val="0"/>
              </a:spcBef>
              <a:defRPr sz="800"/>
            </a:lvl4pPr>
            <a:lvl5pPr marL="287914">
              <a:spcBef>
                <a:spcPts val="0"/>
              </a:spcBef>
              <a:defRPr sz="800"/>
            </a:lvl5pPr>
          </a:lstStyle>
          <a:p>
            <a:pPr lvl="0"/>
            <a:r>
              <a:rPr lang="en-US"/>
              <a:t>000</a:t>
            </a:r>
          </a:p>
          <a:p>
            <a:pPr lvl="1"/>
            <a:r>
              <a:rPr lang="en-US"/>
              <a:t>Second level</a:t>
            </a:r>
          </a:p>
          <a:p>
            <a:pPr lvl="2"/>
            <a:r>
              <a:rPr lang="en-US"/>
              <a:t>Third level</a:t>
            </a:r>
          </a:p>
        </p:txBody>
      </p:sp>
    </p:spTree>
    <p:extLst>
      <p:ext uri="{BB962C8B-B14F-4D97-AF65-F5344CB8AC3E}">
        <p14:creationId xmlns:p14="http://schemas.microsoft.com/office/powerpoint/2010/main" val="397009151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Title, Text and 6 Stats with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CFD0F-69F0-60F4-4C98-97D195AE5BCC}"/>
              </a:ext>
            </a:extLst>
          </p:cNvPr>
          <p:cNvSpPr>
            <a:spLocks noGrp="1"/>
          </p:cNvSpPr>
          <p:nvPr>
            <p:ph type="title"/>
          </p:nvPr>
        </p:nvSpPr>
        <p:spPr>
          <a:xfrm>
            <a:off x="444501" y="316800"/>
            <a:ext cx="5651501" cy="1175040"/>
          </a:xfrm>
        </p:spPr>
        <p:txBody>
          <a:bodyPr/>
          <a:lstStyle/>
          <a:p>
            <a:r>
              <a:rPr lang="en-US"/>
              <a:t>Click to edit Master title style</a:t>
            </a:r>
            <a:endParaRPr lang="en-GB"/>
          </a:p>
        </p:txBody>
      </p:sp>
      <p:sp>
        <p:nvSpPr>
          <p:cNvPr id="6" name="Text Placeholder 7">
            <a:extLst>
              <a:ext uri="{FF2B5EF4-FFF2-40B4-BE49-F238E27FC236}">
                <a16:creationId xmlns:a16="http://schemas.microsoft.com/office/drawing/2014/main" id="{AA42AC1B-1F80-9757-4383-C419A918C188}"/>
              </a:ext>
            </a:extLst>
          </p:cNvPr>
          <p:cNvSpPr>
            <a:spLocks noGrp="1"/>
          </p:cNvSpPr>
          <p:nvPr>
            <p:ph type="body" sz="quarter" idx="13"/>
          </p:nvPr>
        </p:nvSpPr>
        <p:spPr>
          <a:xfrm>
            <a:off x="444500" y="1695600"/>
            <a:ext cx="5651500" cy="4507200"/>
          </a:xfrm>
        </p:spPr>
        <p:txBody>
          <a:bodyPr/>
          <a:lstStyle>
            <a:lvl1pPr>
              <a:defRPr sz="1799"/>
            </a:lvl1pPr>
            <a:lvl2pPr>
              <a:defRPr sz="1799"/>
            </a:lvl2pPr>
            <a:lvl3pPr>
              <a:defRPr sz="1799"/>
            </a:lvl3pPr>
            <a:lvl4pPr>
              <a:defRPr sz="1799"/>
            </a:lvl4pPr>
            <a:lvl5pPr>
              <a:defRPr sz="1799"/>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4" name="Text Placeholder 10">
            <a:extLst>
              <a:ext uri="{FF2B5EF4-FFF2-40B4-BE49-F238E27FC236}">
                <a16:creationId xmlns:a16="http://schemas.microsoft.com/office/drawing/2014/main" id="{96376CCC-1352-B9DB-4D57-F0252B55C10E}"/>
              </a:ext>
            </a:extLst>
          </p:cNvPr>
          <p:cNvSpPr>
            <a:spLocks noGrp="1"/>
          </p:cNvSpPr>
          <p:nvPr>
            <p:ph type="body" sz="quarter" idx="17" hasCustomPrompt="1"/>
          </p:nvPr>
        </p:nvSpPr>
        <p:spPr>
          <a:xfrm>
            <a:off x="7533715" y="142800"/>
            <a:ext cx="2181797" cy="2095200"/>
          </a:xfrm>
          <a:solidFill>
            <a:schemeClr val="bg2"/>
          </a:solidFill>
        </p:spPr>
        <p:txBody>
          <a:bodyPr lIns="216000" tIns="216000" rIns="216000" bIns="216000" anchor="b" anchorCtr="0"/>
          <a:lstStyle>
            <a:lvl1pPr>
              <a:spcBef>
                <a:spcPts val="0"/>
              </a:spcBef>
              <a:spcAft>
                <a:spcPts val="300"/>
              </a:spcAft>
              <a:defRPr sz="3199" b="0" spc="-100" baseline="0">
                <a:solidFill>
                  <a:schemeClr val="accent2"/>
                </a:solidFill>
              </a:defRPr>
            </a:lvl1pPr>
            <a:lvl2pPr>
              <a:spcBef>
                <a:spcPts val="0"/>
              </a:spcBef>
              <a:defRPr sz="1200" b="1"/>
            </a:lvl2pPr>
            <a:lvl3pPr marL="0" indent="0">
              <a:spcBef>
                <a:spcPts val="0"/>
              </a:spcBef>
              <a:buNone/>
              <a:defRPr sz="1200"/>
            </a:lvl3pPr>
            <a:lvl4pPr marL="143957">
              <a:spcBef>
                <a:spcPts val="0"/>
              </a:spcBef>
              <a:defRPr sz="1200"/>
            </a:lvl4pPr>
            <a:lvl5pPr marL="287914">
              <a:spcBef>
                <a:spcPts val="0"/>
              </a:spcBef>
              <a:defRPr sz="1200"/>
            </a:lvl5pPr>
          </a:lstStyle>
          <a:p>
            <a:pPr lvl="0"/>
            <a:r>
              <a:rPr lang="en-US"/>
              <a:t>000</a:t>
            </a:r>
          </a:p>
          <a:p>
            <a:pPr lvl="1"/>
            <a:r>
              <a:rPr lang="en-US"/>
              <a:t>Second level</a:t>
            </a:r>
          </a:p>
          <a:p>
            <a:pPr lvl="2"/>
            <a:r>
              <a:rPr lang="en-US"/>
              <a:t>Third level</a:t>
            </a:r>
          </a:p>
        </p:txBody>
      </p:sp>
      <p:sp>
        <p:nvSpPr>
          <p:cNvPr id="25" name="Text Placeholder 10">
            <a:extLst>
              <a:ext uri="{FF2B5EF4-FFF2-40B4-BE49-F238E27FC236}">
                <a16:creationId xmlns:a16="http://schemas.microsoft.com/office/drawing/2014/main" id="{749B6067-749F-AA28-D2D2-23E72457DD4E}"/>
              </a:ext>
            </a:extLst>
          </p:cNvPr>
          <p:cNvSpPr>
            <a:spLocks noGrp="1"/>
          </p:cNvSpPr>
          <p:nvPr>
            <p:ph type="body" sz="quarter" idx="18" hasCustomPrompt="1"/>
          </p:nvPr>
        </p:nvSpPr>
        <p:spPr>
          <a:xfrm>
            <a:off x="9865409" y="142800"/>
            <a:ext cx="2182259" cy="2095200"/>
          </a:xfrm>
          <a:solidFill>
            <a:schemeClr val="bg2"/>
          </a:solidFill>
        </p:spPr>
        <p:txBody>
          <a:bodyPr lIns="216000" tIns="216000" rIns="216000" bIns="216000" anchor="b" anchorCtr="0"/>
          <a:lstStyle>
            <a:lvl1pPr>
              <a:spcBef>
                <a:spcPts val="0"/>
              </a:spcBef>
              <a:spcAft>
                <a:spcPts val="300"/>
              </a:spcAft>
              <a:defRPr sz="3199" b="0" spc="-100" baseline="0">
                <a:solidFill>
                  <a:schemeClr val="accent4"/>
                </a:solidFill>
              </a:defRPr>
            </a:lvl1pPr>
            <a:lvl2pPr>
              <a:spcBef>
                <a:spcPts val="0"/>
              </a:spcBef>
              <a:defRPr sz="1200" b="1"/>
            </a:lvl2pPr>
            <a:lvl3pPr marL="0" indent="0">
              <a:spcBef>
                <a:spcPts val="0"/>
              </a:spcBef>
              <a:buNone/>
              <a:defRPr sz="1200"/>
            </a:lvl3pPr>
            <a:lvl4pPr marL="143957">
              <a:spcBef>
                <a:spcPts val="0"/>
              </a:spcBef>
              <a:defRPr sz="1200"/>
            </a:lvl4pPr>
            <a:lvl5pPr marL="287914">
              <a:spcBef>
                <a:spcPts val="0"/>
              </a:spcBef>
              <a:defRPr sz="1200"/>
            </a:lvl5pPr>
          </a:lstStyle>
          <a:p>
            <a:pPr lvl="0"/>
            <a:r>
              <a:rPr lang="en-US"/>
              <a:t>000</a:t>
            </a:r>
          </a:p>
          <a:p>
            <a:pPr lvl="1"/>
            <a:r>
              <a:rPr lang="en-US"/>
              <a:t>Second level</a:t>
            </a:r>
          </a:p>
          <a:p>
            <a:pPr lvl="2"/>
            <a:r>
              <a:rPr lang="en-US"/>
              <a:t>Third level</a:t>
            </a:r>
          </a:p>
        </p:txBody>
      </p:sp>
      <p:sp>
        <p:nvSpPr>
          <p:cNvPr id="27" name="Text Placeholder 10">
            <a:extLst>
              <a:ext uri="{FF2B5EF4-FFF2-40B4-BE49-F238E27FC236}">
                <a16:creationId xmlns:a16="http://schemas.microsoft.com/office/drawing/2014/main" id="{6B3223E3-ED1B-539F-ACE2-EFE70CB4810B}"/>
              </a:ext>
            </a:extLst>
          </p:cNvPr>
          <p:cNvSpPr>
            <a:spLocks noGrp="1"/>
          </p:cNvSpPr>
          <p:nvPr>
            <p:ph type="body" sz="quarter" idx="20" hasCustomPrompt="1"/>
          </p:nvPr>
        </p:nvSpPr>
        <p:spPr>
          <a:xfrm>
            <a:off x="7533714" y="2380800"/>
            <a:ext cx="2181600" cy="2095200"/>
          </a:xfrm>
          <a:solidFill>
            <a:schemeClr val="bg2"/>
          </a:solidFill>
        </p:spPr>
        <p:txBody>
          <a:bodyPr lIns="216000" tIns="216000" rIns="216000" bIns="216000" anchor="b" anchorCtr="0"/>
          <a:lstStyle>
            <a:lvl1pPr>
              <a:spcBef>
                <a:spcPts val="0"/>
              </a:spcBef>
              <a:spcAft>
                <a:spcPts val="300"/>
              </a:spcAft>
              <a:defRPr sz="3199" b="0" spc="-100" baseline="0">
                <a:solidFill>
                  <a:schemeClr val="accent4"/>
                </a:solidFill>
              </a:defRPr>
            </a:lvl1pPr>
            <a:lvl2pPr>
              <a:spcBef>
                <a:spcPts val="0"/>
              </a:spcBef>
              <a:defRPr sz="1200" b="1"/>
            </a:lvl2pPr>
            <a:lvl3pPr marL="0" indent="0">
              <a:spcBef>
                <a:spcPts val="0"/>
              </a:spcBef>
              <a:buNone/>
              <a:defRPr sz="1200"/>
            </a:lvl3pPr>
            <a:lvl4pPr marL="143957">
              <a:spcBef>
                <a:spcPts val="0"/>
              </a:spcBef>
              <a:defRPr sz="800"/>
            </a:lvl4pPr>
            <a:lvl5pPr marL="287914">
              <a:spcBef>
                <a:spcPts val="0"/>
              </a:spcBef>
              <a:defRPr sz="800"/>
            </a:lvl5pPr>
          </a:lstStyle>
          <a:p>
            <a:pPr lvl="0"/>
            <a:r>
              <a:rPr lang="en-US"/>
              <a:t>000</a:t>
            </a:r>
          </a:p>
          <a:p>
            <a:pPr lvl="1"/>
            <a:r>
              <a:rPr lang="en-US"/>
              <a:t>Second level</a:t>
            </a:r>
          </a:p>
          <a:p>
            <a:pPr lvl="2"/>
            <a:r>
              <a:rPr lang="en-US"/>
              <a:t>Third level</a:t>
            </a:r>
          </a:p>
        </p:txBody>
      </p:sp>
      <p:sp>
        <p:nvSpPr>
          <p:cNvPr id="28" name="Text Placeholder 10">
            <a:extLst>
              <a:ext uri="{FF2B5EF4-FFF2-40B4-BE49-F238E27FC236}">
                <a16:creationId xmlns:a16="http://schemas.microsoft.com/office/drawing/2014/main" id="{B82965CA-00C9-D154-AAA5-665412031DEB}"/>
              </a:ext>
            </a:extLst>
          </p:cNvPr>
          <p:cNvSpPr>
            <a:spLocks noGrp="1"/>
          </p:cNvSpPr>
          <p:nvPr>
            <p:ph type="body" sz="quarter" idx="21" hasCustomPrompt="1"/>
          </p:nvPr>
        </p:nvSpPr>
        <p:spPr>
          <a:xfrm>
            <a:off x="9865408" y="2380800"/>
            <a:ext cx="2181600" cy="2095200"/>
          </a:xfrm>
          <a:solidFill>
            <a:schemeClr val="bg2"/>
          </a:solidFill>
        </p:spPr>
        <p:txBody>
          <a:bodyPr lIns="216000" tIns="216000" rIns="216000" bIns="216000" anchor="b" anchorCtr="0"/>
          <a:lstStyle>
            <a:lvl1pPr>
              <a:spcBef>
                <a:spcPts val="0"/>
              </a:spcBef>
              <a:spcAft>
                <a:spcPts val="300"/>
              </a:spcAft>
              <a:defRPr sz="3199" b="0" spc="-100" baseline="0">
                <a:solidFill>
                  <a:schemeClr val="accent1"/>
                </a:solidFill>
              </a:defRPr>
            </a:lvl1pPr>
            <a:lvl2pPr>
              <a:spcBef>
                <a:spcPts val="0"/>
              </a:spcBef>
              <a:defRPr sz="1200" b="1"/>
            </a:lvl2pPr>
            <a:lvl3pPr marL="0" indent="0">
              <a:spcBef>
                <a:spcPts val="0"/>
              </a:spcBef>
              <a:buNone/>
              <a:defRPr sz="1200"/>
            </a:lvl3pPr>
            <a:lvl4pPr marL="143957">
              <a:spcBef>
                <a:spcPts val="0"/>
              </a:spcBef>
              <a:defRPr sz="800"/>
            </a:lvl4pPr>
            <a:lvl5pPr marL="287914">
              <a:spcBef>
                <a:spcPts val="0"/>
              </a:spcBef>
              <a:defRPr sz="800"/>
            </a:lvl5pPr>
          </a:lstStyle>
          <a:p>
            <a:pPr lvl="0"/>
            <a:r>
              <a:rPr lang="en-US"/>
              <a:t>000</a:t>
            </a:r>
          </a:p>
          <a:p>
            <a:pPr lvl="1"/>
            <a:r>
              <a:rPr lang="en-US"/>
              <a:t>Second level</a:t>
            </a:r>
          </a:p>
          <a:p>
            <a:pPr lvl="2"/>
            <a:r>
              <a:rPr lang="en-US"/>
              <a:t>Third level</a:t>
            </a:r>
          </a:p>
        </p:txBody>
      </p:sp>
      <p:sp>
        <p:nvSpPr>
          <p:cNvPr id="30" name="Text Placeholder 10">
            <a:extLst>
              <a:ext uri="{FF2B5EF4-FFF2-40B4-BE49-F238E27FC236}">
                <a16:creationId xmlns:a16="http://schemas.microsoft.com/office/drawing/2014/main" id="{87CBF26F-A385-8045-381E-082F206823C4}"/>
              </a:ext>
            </a:extLst>
          </p:cNvPr>
          <p:cNvSpPr>
            <a:spLocks noGrp="1"/>
          </p:cNvSpPr>
          <p:nvPr>
            <p:ph type="body" sz="quarter" idx="23" hasCustomPrompt="1"/>
          </p:nvPr>
        </p:nvSpPr>
        <p:spPr>
          <a:xfrm>
            <a:off x="7533714" y="4620000"/>
            <a:ext cx="2181600" cy="2095200"/>
          </a:xfrm>
          <a:solidFill>
            <a:schemeClr val="bg2"/>
          </a:solidFill>
        </p:spPr>
        <p:txBody>
          <a:bodyPr lIns="216000" tIns="216000" rIns="216000" bIns="216000" anchor="b" anchorCtr="0"/>
          <a:lstStyle>
            <a:lvl1pPr>
              <a:spcBef>
                <a:spcPts val="0"/>
              </a:spcBef>
              <a:spcAft>
                <a:spcPts val="300"/>
              </a:spcAft>
              <a:defRPr sz="3199" b="0" spc="-100" baseline="0">
                <a:solidFill>
                  <a:schemeClr val="accent3"/>
                </a:solidFill>
              </a:defRPr>
            </a:lvl1pPr>
            <a:lvl2pPr>
              <a:spcBef>
                <a:spcPts val="0"/>
              </a:spcBef>
              <a:defRPr sz="1200" b="1"/>
            </a:lvl2pPr>
            <a:lvl3pPr marL="0" indent="0">
              <a:spcBef>
                <a:spcPts val="0"/>
              </a:spcBef>
              <a:buNone/>
              <a:defRPr sz="1200"/>
            </a:lvl3pPr>
            <a:lvl4pPr marL="143957">
              <a:spcBef>
                <a:spcPts val="0"/>
              </a:spcBef>
              <a:defRPr sz="800"/>
            </a:lvl4pPr>
            <a:lvl5pPr marL="287914">
              <a:spcBef>
                <a:spcPts val="0"/>
              </a:spcBef>
              <a:defRPr sz="800"/>
            </a:lvl5pPr>
          </a:lstStyle>
          <a:p>
            <a:pPr lvl="0"/>
            <a:r>
              <a:rPr lang="en-US"/>
              <a:t>000</a:t>
            </a:r>
          </a:p>
          <a:p>
            <a:pPr lvl="1"/>
            <a:r>
              <a:rPr lang="en-US"/>
              <a:t>Second level</a:t>
            </a:r>
          </a:p>
          <a:p>
            <a:pPr lvl="2"/>
            <a:r>
              <a:rPr lang="en-US"/>
              <a:t>Third level</a:t>
            </a:r>
          </a:p>
        </p:txBody>
      </p:sp>
      <p:sp>
        <p:nvSpPr>
          <p:cNvPr id="31" name="Text Placeholder 10">
            <a:extLst>
              <a:ext uri="{FF2B5EF4-FFF2-40B4-BE49-F238E27FC236}">
                <a16:creationId xmlns:a16="http://schemas.microsoft.com/office/drawing/2014/main" id="{ECF6DAE4-06BB-81AD-61FA-C11F35E5D7FF}"/>
              </a:ext>
            </a:extLst>
          </p:cNvPr>
          <p:cNvSpPr>
            <a:spLocks noGrp="1"/>
          </p:cNvSpPr>
          <p:nvPr>
            <p:ph type="body" sz="quarter" idx="24" hasCustomPrompt="1"/>
          </p:nvPr>
        </p:nvSpPr>
        <p:spPr>
          <a:xfrm>
            <a:off x="9865408" y="4620000"/>
            <a:ext cx="2181600" cy="2095200"/>
          </a:xfrm>
          <a:solidFill>
            <a:schemeClr val="bg2"/>
          </a:solidFill>
        </p:spPr>
        <p:txBody>
          <a:bodyPr lIns="216000" tIns="216000" rIns="216000" bIns="216000" anchor="b" anchorCtr="0"/>
          <a:lstStyle>
            <a:lvl1pPr>
              <a:spcBef>
                <a:spcPts val="0"/>
              </a:spcBef>
              <a:spcAft>
                <a:spcPts val="300"/>
              </a:spcAft>
              <a:defRPr sz="3199" b="0" spc="-100" baseline="0">
                <a:solidFill>
                  <a:schemeClr val="accent2"/>
                </a:solidFill>
              </a:defRPr>
            </a:lvl1pPr>
            <a:lvl2pPr>
              <a:spcBef>
                <a:spcPts val="0"/>
              </a:spcBef>
              <a:defRPr sz="1200" b="1"/>
            </a:lvl2pPr>
            <a:lvl3pPr marL="0" indent="0">
              <a:spcBef>
                <a:spcPts val="0"/>
              </a:spcBef>
              <a:buNone/>
              <a:defRPr sz="1200"/>
            </a:lvl3pPr>
            <a:lvl4pPr marL="143957">
              <a:spcBef>
                <a:spcPts val="0"/>
              </a:spcBef>
              <a:defRPr sz="800"/>
            </a:lvl4pPr>
            <a:lvl5pPr marL="287914">
              <a:spcBef>
                <a:spcPts val="0"/>
              </a:spcBef>
              <a:defRPr sz="800"/>
            </a:lvl5pPr>
          </a:lstStyle>
          <a:p>
            <a:pPr lvl="0"/>
            <a:r>
              <a:rPr lang="en-US"/>
              <a:t>000</a:t>
            </a:r>
          </a:p>
          <a:p>
            <a:pPr lvl="1"/>
            <a:r>
              <a:rPr lang="en-US"/>
              <a:t>Second level</a:t>
            </a:r>
          </a:p>
          <a:p>
            <a:pPr lvl="2"/>
            <a:r>
              <a:rPr lang="en-US"/>
              <a:t>Third level</a:t>
            </a:r>
          </a:p>
        </p:txBody>
      </p:sp>
    </p:spTree>
    <p:extLst>
      <p:ext uri="{BB962C8B-B14F-4D97-AF65-F5344CB8AC3E}">
        <p14:creationId xmlns:p14="http://schemas.microsoft.com/office/powerpoint/2010/main" val="105870550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Contents AbbVie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CFD0F-69F0-60F4-4C98-97D195AE5BCC}"/>
              </a:ext>
            </a:extLst>
          </p:cNvPr>
          <p:cNvSpPr>
            <a:spLocks noGrp="1"/>
          </p:cNvSpPr>
          <p:nvPr>
            <p:ph type="title"/>
          </p:nvPr>
        </p:nvSpPr>
        <p:spPr>
          <a:xfrm>
            <a:off x="444501" y="316800"/>
            <a:ext cx="5286449" cy="1175040"/>
          </a:xfrm>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08D741B-951E-15C2-2899-D183B734A0D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BE131FB2-D8A7-EABE-8313-520DB267D3B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A20897A-4FF4-5F8C-C935-5A3AA5F22C8A}"/>
              </a:ext>
            </a:extLst>
          </p:cNvPr>
          <p:cNvSpPr>
            <a:spLocks noGrp="1"/>
          </p:cNvSpPr>
          <p:nvPr>
            <p:ph type="sldNum" sz="quarter" idx="12"/>
          </p:nvPr>
        </p:nvSpPr>
        <p:spPr/>
        <p:txBody>
          <a:bodyPr/>
          <a:lstStyle/>
          <a:p>
            <a:fld id="{915046F3-A181-4E86-90FC-9F7F42032E9C}" type="slidenum">
              <a:rPr lang="en-GB" smtClean="0"/>
              <a:t>‹#›</a:t>
            </a:fld>
            <a:endParaRPr lang="en-GB"/>
          </a:p>
        </p:txBody>
      </p:sp>
    </p:spTree>
    <p:extLst>
      <p:ext uri="{BB962C8B-B14F-4D97-AF65-F5344CB8AC3E}">
        <p14:creationId xmlns:p14="http://schemas.microsoft.com/office/powerpoint/2010/main" val="353344049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Contents AbbVie Light Blue">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CFD0F-69F0-60F4-4C98-97D195AE5BCC}"/>
              </a:ext>
            </a:extLst>
          </p:cNvPr>
          <p:cNvSpPr>
            <a:spLocks noGrp="1"/>
          </p:cNvSpPr>
          <p:nvPr>
            <p:ph type="title"/>
          </p:nvPr>
        </p:nvSpPr>
        <p:spPr>
          <a:xfrm>
            <a:off x="444501" y="316800"/>
            <a:ext cx="5286449" cy="1175040"/>
          </a:xfrm>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08D741B-951E-15C2-2899-D183B734A0D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BE131FB2-D8A7-EABE-8313-520DB267D3B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A20897A-4FF4-5F8C-C935-5A3AA5F22C8A}"/>
              </a:ext>
            </a:extLst>
          </p:cNvPr>
          <p:cNvSpPr>
            <a:spLocks noGrp="1"/>
          </p:cNvSpPr>
          <p:nvPr>
            <p:ph type="sldNum" sz="quarter" idx="12"/>
          </p:nvPr>
        </p:nvSpPr>
        <p:spPr/>
        <p:txBody>
          <a:bodyPr/>
          <a:lstStyle/>
          <a:p>
            <a:fld id="{915046F3-A181-4E86-90FC-9F7F42032E9C}" type="slidenum">
              <a:rPr lang="en-GB" smtClean="0"/>
              <a:t>‹#›</a:t>
            </a:fld>
            <a:endParaRPr lang="en-GB"/>
          </a:p>
        </p:txBody>
      </p:sp>
    </p:spTree>
    <p:extLst>
      <p:ext uri="{BB962C8B-B14F-4D97-AF65-F5344CB8AC3E}">
        <p14:creationId xmlns:p14="http://schemas.microsoft.com/office/powerpoint/2010/main" val="79204422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itleOnly" preserve="1">
  <p:cSld name="Contents AbbVie Medium Blue">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CFD0F-69F0-60F4-4C98-97D195AE5BCC}"/>
              </a:ext>
            </a:extLst>
          </p:cNvPr>
          <p:cNvSpPr>
            <a:spLocks noGrp="1"/>
          </p:cNvSpPr>
          <p:nvPr>
            <p:ph type="title"/>
          </p:nvPr>
        </p:nvSpPr>
        <p:spPr>
          <a:xfrm>
            <a:off x="444501" y="316800"/>
            <a:ext cx="5286449" cy="1175040"/>
          </a:xfrm>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08D741B-951E-15C2-2899-D183B734A0D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BE131FB2-D8A7-EABE-8313-520DB267D3B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A20897A-4FF4-5F8C-C935-5A3AA5F22C8A}"/>
              </a:ext>
            </a:extLst>
          </p:cNvPr>
          <p:cNvSpPr>
            <a:spLocks noGrp="1"/>
          </p:cNvSpPr>
          <p:nvPr>
            <p:ph type="sldNum" sz="quarter" idx="12"/>
          </p:nvPr>
        </p:nvSpPr>
        <p:spPr/>
        <p:txBody>
          <a:bodyPr/>
          <a:lstStyle/>
          <a:p>
            <a:fld id="{915046F3-A181-4E86-90FC-9F7F42032E9C}" type="slidenum">
              <a:rPr lang="en-GB" smtClean="0"/>
              <a:t>‹#›</a:t>
            </a:fld>
            <a:endParaRPr lang="en-GB"/>
          </a:p>
        </p:txBody>
      </p:sp>
    </p:spTree>
    <p:extLst>
      <p:ext uri="{BB962C8B-B14F-4D97-AF65-F5344CB8AC3E}">
        <p14:creationId xmlns:p14="http://schemas.microsoft.com/office/powerpoint/2010/main" val="2735876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and Image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8AB35-594F-7FE8-7664-CA0A685625F9}"/>
              </a:ext>
            </a:extLst>
          </p:cNvPr>
          <p:cNvSpPr>
            <a:spLocks noGrp="1"/>
          </p:cNvSpPr>
          <p:nvPr>
            <p:ph type="ctrTitle"/>
          </p:nvPr>
        </p:nvSpPr>
        <p:spPr>
          <a:xfrm>
            <a:off x="444500" y="331202"/>
            <a:ext cx="6534151" cy="2167573"/>
          </a:xfrm>
        </p:spPr>
        <p:txBody>
          <a:bodyPr anchor="t" anchorCtr="0"/>
          <a:lstStyle>
            <a:lvl1pPr algn="l">
              <a:lnSpc>
                <a:spcPct val="80000"/>
              </a:lnSpc>
              <a:defRPr sz="4799"/>
            </a:lvl1pPr>
          </a:lstStyle>
          <a:p>
            <a:r>
              <a:rPr lang="en-US"/>
              <a:t>Click to edit Master title style</a:t>
            </a:r>
            <a:endParaRPr lang="en-GB"/>
          </a:p>
        </p:txBody>
      </p:sp>
      <p:sp>
        <p:nvSpPr>
          <p:cNvPr id="3" name="Subtitle 2">
            <a:extLst>
              <a:ext uri="{FF2B5EF4-FFF2-40B4-BE49-F238E27FC236}">
                <a16:creationId xmlns:a16="http://schemas.microsoft.com/office/drawing/2014/main" id="{E875955E-7657-A23C-D5E5-F93E746AAB75}"/>
              </a:ext>
            </a:extLst>
          </p:cNvPr>
          <p:cNvSpPr>
            <a:spLocks noGrp="1"/>
          </p:cNvSpPr>
          <p:nvPr>
            <p:ph type="subTitle" idx="1"/>
          </p:nvPr>
        </p:nvSpPr>
        <p:spPr>
          <a:xfrm>
            <a:off x="444500" y="2978785"/>
            <a:ext cx="6534151" cy="1655762"/>
          </a:xfrm>
        </p:spPr>
        <p:txBody>
          <a:bodyPr/>
          <a:lstStyle>
            <a:lvl1pPr marL="0" indent="0" algn="l">
              <a:lnSpc>
                <a:spcPct val="85000"/>
              </a:lnSpc>
              <a:spcBef>
                <a:spcPts val="1799"/>
              </a:spcBef>
              <a:buNone/>
              <a:defRPr sz="1799" b="0"/>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endParaRPr lang="en-GB"/>
          </a:p>
        </p:txBody>
      </p:sp>
      <p:sp>
        <p:nvSpPr>
          <p:cNvPr id="7" name="Picture Placeholder 14">
            <a:extLst>
              <a:ext uri="{FF2B5EF4-FFF2-40B4-BE49-F238E27FC236}">
                <a16:creationId xmlns:a16="http://schemas.microsoft.com/office/drawing/2014/main" id="{7EC5AED0-2B5F-1EC5-50D6-52B594F6B2B5}"/>
              </a:ext>
            </a:extLst>
          </p:cNvPr>
          <p:cNvSpPr>
            <a:spLocks noGrp="1"/>
          </p:cNvSpPr>
          <p:nvPr>
            <p:ph type="pic" sz="quarter" idx="14"/>
          </p:nvPr>
        </p:nvSpPr>
        <p:spPr>
          <a:xfrm>
            <a:off x="7123113" y="0"/>
            <a:ext cx="5072062" cy="6858635"/>
          </a:xfrm>
          <a:custGeom>
            <a:avLst/>
            <a:gdLst>
              <a:gd name="connsiteX0" fmla="*/ 397806 w 5068887"/>
              <a:gd name="connsiteY0" fmla="*/ 0 h 6858000"/>
              <a:gd name="connsiteX1" fmla="*/ 4671081 w 5068887"/>
              <a:gd name="connsiteY1" fmla="*/ 0 h 6858000"/>
              <a:gd name="connsiteX2" fmla="*/ 5068887 w 5068887"/>
              <a:gd name="connsiteY2" fmla="*/ 397806 h 6858000"/>
              <a:gd name="connsiteX3" fmla="*/ 5068887 w 5068887"/>
              <a:gd name="connsiteY3" fmla="*/ 6858000 h 6858000"/>
              <a:gd name="connsiteX4" fmla="*/ 5068887 w 5068887"/>
              <a:gd name="connsiteY4" fmla="*/ 6858000 h 6858000"/>
              <a:gd name="connsiteX5" fmla="*/ 0 w 5068887"/>
              <a:gd name="connsiteY5" fmla="*/ 6858000 h 6858000"/>
              <a:gd name="connsiteX6" fmla="*/ 0 w 5068887"/>
              <a:gd name="connsiteY6" fmla="*/ 6858000 h 6858000"/>
              <a:gd name="connsiteX7" fmla="*/ 0 w 5068887"/>
              <a:gd name="connsiteY7" fmla="*/ 397806 h 6858000"/>
              <a:gd name="connsiteX8" fmla="*/ 397806 w 5068887"/>
              <a:gd name="connsiteY8" fmla="*/ 0 h 6858000"/>
              <a:gd name="connsiteX0" fmla="*/ 397806 w 5137374"/>
              <a:gd name="connsiteY0" fmla="*/ 0 h 6858000"/>
              <a:gd name="connsiteX1" fmla="*/ 4671081 w 5137374"/>
              <a:gd name="connsiteY1" fmla="*/ 0 h 6858000"/>
              <a:gd name="connsiteX2" fmla="*/ 5068887 w 5137374"/>
              <a:gd name="connsiteY2" fmla="*/ 6858000 h 6858000"/>
              <a:gd name="connsiteX3" fmla="*/ 5068887 w 5137374"/>
              <a:gd name="connsiteY3" fmla="*/ 6858000 h 6858000"/>
              <a:gd name="connsiteX4" fmla="*/ 0 w 5137374"/>
              <a:gd name="connsiteY4" fmla="*/ 6858000 h 6858000"/>
              <a:gd name="connsiteX5" fmla="*/ 0 w 5137374"/>
              <a:gd name="connsiteY5" fmla="*/ 6858000 h 6858000"/>
              <a:gd name="connsiteX6" fmla="*/ 0 w 5137374"/>
              <a:gd name="connsiteY6" fmla="*/ 397806 h 6858000"/>
              <a:gd name="connsiteX7" fmla="*/ 397806 w 5137374"/>
              <a:gd name="connsiteY7" fmla="*/ 0 h 6858000"/>
              <a:gd name="connsiteX0" fmla="*/ 397806 w 5276689"/>
              <a:gd name="connsiteY0" fmla="*/ 0 h 6858000"/>
              <a:gd name="connsiteX1" fmla="*/ 4897962 w 5276689"/>
              <a:gd name="connsiteY1" fmla="*/ 0 h 6858000"/>
              <a:gd name="connsiteX2" fmla="*/ 5068887 w 5276689"/>
              <a:gd name="connsiteY2" fmla="*/ 6858000 h 6858000"/>
              <a:gd name="connsiteX3" fmla="*/ 5068887 w 5276689"/>
              <a:gd name="connsiteY3" fmla="*/ 6858000 h 6858000"/>
              <a:gd name="connsiteX4" fmla="*/ 0 w 5276689"/>
              <a:gd name="connsiteY4" fmla="*/ 6858000 h 6858000"/>
              <a:gd name="connsiteX5" fmla="*/ 0 w 5276689"/>
              <a:gd name="connsiteY5" fmla="*/ 6858000 h 6858000"/>
              <a:gd name="connsiteX6" fmla="*/ 0 w 5276689"/>
              <a:gd name="connsiteY6" fmla="*/ 397806 h 6858000"/>
              <a:gd name="connsiteX7" fmla="*/ 397806 w 5276689"/>
              <a:gd name="connsiteY7" fmla="*/ 0 h 6858000"/>
              <a:gd name="connsiteX0" fmla="*/ 397806 w 5068887"/>
              <a:gd name="connsiteY0" fmla="*/ 0 h 6858000"/>
              <a:gd name="connsiteX1" fmla="*/ 4897962 w 5068887"/>
              <a:gd name="connsiteY1" fmla="*/ 0 h 6858000"/>
              <a:gd name="connsiteX2" fmla="*/ 5068887 w 5068887"/>
              <a:gd name="connsiteY2" fmla="*/ 6858000 h 6858000"/>
              <a:gd name="connsiteX3" fmla="*/ 5068887 w 5068887"/>
              <a:gd name="connsiteY3" fmla="*/ 6858000 h 6858000"/>
              <a:gd name="connsiteX4" fmla="*/ 0 w 5068887"/>
              <a:gd name="connsiteY4" fmla="*/ 6858000 h 6858000"/>
              <a:gd name="connsiteX5" fmla="*/ 0 w 5068887"/>
              <a:gd name="connsiteY5" fmla="*/ 6858000 h 6858000"/>
              <a:gd name="connsiteX6" fmla="*/ 0 w 5068887"/>
              <a:gd name="connsiteY6" fmla="*/ 397806 h 6858000"/>
              <a:gd name="connsiteX7" fmla="*/ 397806 w 5068887"/>
              <a:gd name="connsiteY7" fmla="*/ 0 h 6858000"/>
              <a:gd name="connsiteX0" fmla="*/ 397806 w 5068910"/>
              <a:gd name="connsiteY0" fmla="*/ 0 h 6858000"/>
              <a:gd name="connsiteX1" fmla="*/ 4897962 w 5068910"/>
              <a:gd name="connsiteY1" fmla="*/ 0 h 6858000"/>
              <a:gd name="connsiteX2" fmla="*/ 5068887 w 5068910"/>
              <a:gd name="connsiteY2" fmla="*/ 6858000 h 6858000"/>
              <a:gd name="connsiteX3" fmla="*/ 5068887 w 5068910"/>
              <a:gd name="connsiteY3" fmla="*/ 6858000 h 6858000"/>
              <a:gd name="connsiteX4" fmla="*/ 0 w 5068910"/>
              <a:gd name="connsiteY4" fmla="*/ 6858000 h 6858000"/>
              <a:gd name="connsiteX5" fmla="*/ 0 w 5068910"/>
              <a:gd name="connsiteY5" fmla="*/ 6858000 h 6858000"/>
              <a:gd name="connsiteX6" fmla="*/ 0 w 5068910"/>
              <a:gd name="connsiteY6" fmla="*/ 397806 h 6858000"/>
              <a:gd name="connsiteX7" fmla="*/ 397806 w 5068910"/>
              <a:gd name="connsiteY7" fmla="*/ 0 h 6858000"/>
              <a:gd name="connsiteX0" fmla="*/ 397806 w 5068910"/>
              <a:gd name="connsiteY0" fmla="*/ 0 h 6858000"/>
              <a:gd name="connsiteX1" fmla="*/ 4897962 w 5068910"/>
              <a:gd name="connsiteY1" fmla="*/ 0 h 6858000"/>
              <a:gd name="connsiteX2" fmla="*/ 5068887 w 5068910"/>
              <a:gd name="connsiteY2" fmla="*/ 6858000 h 6858000"/>
              <a:gd name="connsiteX3" fmla="*/ 4922202 w 5068910"/>
              <a:gd name="connsiteY3" fmla="*/ 6856095 h 6858000"/>
              <a:gd name="connsiteX4" fmla="*/ 0 w 5068910"/>
              <a:gd name="connsiteY4" fmla="*/ 6858000 h 6858000"/>
              <a:gd name="connsiteX5" fmla="*/ 0 w 5068910"/>
              <a:gd name="connsiteY5" fmla="*/ 6858000 h 6858000"/>
              <a:gd name="connsiteX6" fmla="*/ 0 w 5068910"/>
              <a:gd name="connsiteY6" fmla="*/ 397806 h 6858000"/>
              <a:gd name="connsiteX7" fmla="*/ 397806 w 5068910"/>
              <a:gd name="connsiteY7" fmla="*/ 0 h 6858000"/>
              <a:gd name="connsiteX0" fmla="*/ 397806 w 5068910"/>
              <a:gd name="connsiteY0" fmla="*/ 0 h 6858000"/>
              <a:gd name="connsiteX1" fmla="*/ 4897962 w 5068910"/>
              <a:gd name="connsiteY1" fmla="*/ 0 h 6858000"/>
              <a:gd name="connsiteX2" fmla="*/ 5068887 w 5068910"/>
              <a:gd name="connsiteY2" fmla="*/ 6858000 h 6858000"/>
              <a:gd name="connsiteX3" fmla="*/ 4922202 w 5068910"/>
              <a:gd name="connsiteY3" fmla="*/ 6856095 h 6858000"/>
              <a:gd name="connsiteX4" fmla="*/ 0 w 5068910"/>
              <a:gd name="connsiteY4" fmla="*/ 6858000 h 6858000"/>
              <a:gd name="connsiteX5" fmla="*/ 0 w 5068910"/>
              <a:gd name="connsiteY5" fmla="*/ 6858000 h 6858000"/>
              <a:gd name="connsiteX6" fmla="*/ 0 w 5068910"/>
              <a:gd name="connsiteY6" fmla="*/ 397806 h 6858000"/>
              <a:gd name="connsiteX7" fmla="*/ 397806 w 5068910"/>
              <a:gd name="connsiteY7" fmla="*/ 0 h 6858000"/>
              <a:gd name="connsiteX0" fmla="*/ 397806 w 5499710"/>
              <a:gd name="connsiteY0" fmla="*/ 0 h 6858000"/>
              <a:gd name="connsiteX1" fmla="*/ 4897962 w 5499710"/>
              <a:gd name="connsiteY1" fmla="*/ 0 h 6858000"/>
              <a:gd name="connsiteX2" fmla="*/ 4922202 w 5499710"/>
              <a:gd name="connsiteY2" fmla="*/ 6856095 h 6858000"/>
              <a:gd name="connsiteX3" fmla="*/ 0 w 5499710"/>
              <a:gd name="connsiteY3" fmla="*/ 6858000 h 6858000"/>
              <a:gd name="connsiteX4" fmla="*/ 0 w 5499710"/>
              <a:gd name="connsiteY4" fmla="*/ 6858000 h 6858000"/>
              <a:gd name="connsiteX5" fmla="*/ 0 w 5499710"/>
              <a:gd name="connsiteY5" fmla="*/ 397806 h 6858000"/>
              <a:gd name="connsiteX6" fmla="*/ 397806 w 5499710"/>
              <a:gd name="connsiteY6" fmla="*/ 0 h 6858000"/>
              <a:gd name="connsiteX0" fmla="*/ 397806 w 5236739"/>
              <a:gd name="connsiteY0" fmla="*/ 0 h 6858000"/>
              <a:gd name="connsiteX1" fmla="*/ 4897962 w 5236739"/>
              <a:gd name="connsiteY1" fmla="*/ 0 h 6858000"/>
              <a:gd name="connsiteX2" fmla="*/ 4922202 w 5236739"/>
              <a:gd name="connsiteY2" fmla="*/ 6856095 h 6858000"/>
              <a:gd name="connsiteX3" fmla="*/ 0 w 5236739"/>
              <a:gd name="connsiteY3" fmla="*/ 6858000 h 6858000"/>
              <a:gd name="connsiteX4" fmla="*/ 0 w 5236739"/>
              <a:gd name="connsiteY4" fmla="*/ 6858000 h 6858000"/>
              <a:gd name="connsiteX5" fmla="*/ 0 w 5236739"/>
              <a:gd name="connsiteY5" fmla="*/ 397806 h 6858000"/>
              <a:gd name="connsiteX6" fmla="*/ 397806 w 5236739"/>
              <a:gd name="connsiteY6" fmla="*/ 0 h 6858000"/>
              <a:gd name="connsiteX0" fmla="*/ 397806 w 4922202"/>
              <a:gd name="connsiteY0" fmla="*/ 0 h 6858000"/>
              <a:gd name="connsiteX1" fmla="*/ 4897962 w 4922202"/>
              <a:gd name="connsiteY1" fmla="*/ 0 h 6858000"/>
              <a:gd name="connsiteX2" fmla="*/ 4922202 w 4922202"/>
              <a:gd name="connsiteY2" fmla="*/ 6856095 h 6858000"/>
              <a:gd name="connsiteX3" fmla="*/ 0 w 4922202"/>
              <a:gd name="connsiteY3" fmla="*/ 6858000 h 6858000"/>
              <a:gd name="connsiteX4" fmla="*/ 0 w 4922202"/>
              <a:gd name="connsiteY4" fmla="*/ 6858000 h 6858000"/>
              <a:gd name="connsiteX5" fmla="*/ 0 w 4922202"/>
              <a:gd name="connsiteY5" fmla="*/ 397806 h 6858000"/>
              <a:gd name="connsiteX6" fmla="*/ 397806 w 4922202"/>
              <a:gd name="connsiteY6" fmla="*/ 0 h 6858000"/>
              <a:gd name="connsiteX0" fmla="*/ 397806 w 4930982"/>
              <a:gd name="connsiteY0" fmla="*/ 0 h 6858000"/>
              <a:gd name="connsiteX1" fmla="*/ 4930982 w 4930982"/>
              <a:gd name="connsiteY1" fmla="*/ 2540 h 6858000"/>
              <a:gd name="connsiteX2" fmla="*/ 4922202 w 4930982"/>
              <a:gd name="connsiteY2" fmla="*/ 6856095 h 6858000"/>
              <a:gd name="connsiteX3" fmla="*/ 0 w 4930982"/>
              <a:gd name="connsiteY3" fmla="*/ 6858000 h 6858000"/>
              <a:gd name="connsiteX4" fmla="*/ 0 w 4930982"/>
              <a:gd name="connsiteY4" fmla="*/ 6858000 h 6858000"/>
              <a:gd name="connsiteX5" fmla="*/ 0 w 4930982"/>
              <a:gd name="connsiteY5" fmla="*/ 397806 h 6858000"/>
              <a:gd name="connsiteX6" fmla="*/ 397806 w 4930982"/>
              <a:gd name="connsiteY6" fmla="*/ 0 h 6858000"/>
              <a:gd name="connsiteX0" fmla="*/ 397806 w 4930982"/>
              <a:gd name="connsiteY0" fmla="*/ 0 h 6858635"/>
              <a:gd name="connsiteX1" fmla="*/ 4930982 w 4930982"/>
              <a:gd name="connsiteY1" fmla="*/ 2540 h 6858635"/>
              <a:gd name="connsiteX2" fmla="*/ 4922202 w 4930982"/>
              <a:gd name="connsiteY2" fmla="*/ 6858635 h 6858635"/>
              <a:gd name="connsiteX3" fmla="*/ 0 w 4930982"/>
              <a:gd name="connsiteY3" fmla="*/ 6858000 h 6858635"/>
              <a:gd name="connsiteX4" fmla="*/ 0 w 4930982"/>
              <a:gd name="connsiteY4" fmla="*/ 6858000 h 6858635"/>
              <a:gd name="connsiteX5" fmla="*/ 0 w 4930982"/>
              <a:gd name="connsiteY5" fmla="*/ 397806 h 6858635"/>
              <a:gd name="connsiteX6" fmla="*/ 397806 w 4930982"/>
              <a:gd name="connsiteY6" fmla="*/ 0 h 6858635"/>
              <a:gd name="connsiteX0" fmla="*/ 397806 w 4930982"/>
              <a:gd name="connsiteY0" fmla="*/ 0 h 6858635"/>
              <a:gd name="connsiteX1" fmla="*/ 4930982 w 4930982"/>
              <a:gd name="connsiteY1" fmla="*/ 2540 h 6858635"/>
              <a:gd name="connsiteX2" fmla="*/ 4929822 w 4930982"/>
              <a:gd name="connsiteY2" fmla="*/ 6858635 h 6858635"/>
              <a:gd name="connsiteX3" fmla="*/ 0 w 4930982"/>
              <a:gd name="connsiteY3" fmla="*/ 6858000 h 6858635"/>
              <a:gd name="connsiteX4" fmla="*/ 0 w 4930982"/>
              <a:gd name="connsiteY4" fmla="*/ 6858000 h 6858635"/>
              <a:gd name="connsiteX5" fmla="*/ 0 w 4930982"/>
              <a:gd name="connsiteY5" fmla="*/ 397806 h 6858635"/>
              <a:gd name="connsiteX6" fmla="*/ 397806 w 4930982"/>
              <a:gd name="connsiteY6" fmla="*/ 0 h 68586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30982" h="6858635">
                <a:moveTo>
                  <a:pt x="397806" y="0"/>
                </a:moveTo>
                <a:lnTo>
                  <a:pt x="4930982" y="2540"/>
                </a:lnTo>
                <a:cubicBezTo>
                  <a:pt x="4928055" y="2287058"/>
                  <a:pt x="4932749" y="4574117"/>
                  <a:pt x="4929822" y="6858635"/>
                </a:cubicBezTo>
                <a:lnTo>
                  <a:pt x="0" y="6858000"/>
                </a:lnTo>
                <a:lnTo>
                  <a:pt x="0" y="6858000"/>
                </a:lnTo>
                <a:lnTo>
                  <a:pt x="0" y="397806"/>
                </a:lnTo>
                <a:cubicBezTo>
                  <a:pt x="0" y="178104"/>
                  <a:pt x="178104" y="0"/>
                  <a:pt x="397806" y="0"/>
                </a:cubicBezTo>
                <a:close/>
              </a:path>
            </a:pathLst>
          </a:custGeom>
          <a:noFill/>
        </p:spPr>
        <p:txBody>
          <a:bodyPr/>
          <a:lstStyle/>
          <a:p>
            <a:r>
              <a:rPr lang="en-US"/>
              <a:t>Click icon to add picture</a:t>
            </a:r>
            <a:endParaRPr lang="en-GB"/>
          </a:p>
        </p:txBody>
      </p:sp>
      <p:sp>
        <p:nvSpPr>
          <p:cNvPr id="4" name="Date Placeholder 3">
            <a:extLst>
              <a:ext uri="{FF2B5EF4-FFF2-40B4-BE49-F238E27FC236}">
                <a16:creationId xmlns:a16="http://schemas.microsoft.com/office/drawing/2014/main" id="{89832C0B-AF54-ECC4-F11C-DEEBC02F2D0F}"/>
              </a:ext>
            </a:extLst>
          </p:cNvPr>
          <p:cNvSpPr>
            <a:spLocks noGrp="1"/>
          </p:cNvSpPr>
          <p:nvPr>
            <p:ph type="dt" sz="half" idx="10"/>
          </p:nvPr>
        </p:nvSpPr>
        <p:spPr>
          <a:xfrm>
            <a:off x="2380332" y="6362065"/>
            <a:ext cx="1734468" cy="180000"/>
          </a:xfrm>
        </p:spPr>
        <p:txBody>
          <a:bodyPr/>
          <a:lstStyle/>
          <a:p>
            <a:endParaRPr lang="en-GB"/>
          </a:p>
        </p:txBody>
      </p:sp>
      <p:sp>
        <p:nvSpPr>
          <p:cNvPr id="5" name="Footer Placeholder 4">
            <a:extLst>
              <a:ext uri="{FF2B5EF4-FFF2-40B4-BE49-F238E27FC236}">
                <a16:creationId xmlns:a16="http://schemas.microsoft.com/office/drawing/2014/main" id="{4FAD4014-22E6-E28C-4626-19C7F9BBDAAF}"/>
              </a:ext>
            </a:extLst>
          </p:cNvPr>
          <p:cNvSpPr>
            <a:spLocks noGrp="1"/>
          </p:cNvSpPr>
          <p:nvPr>
            <p:ph type="ftr" sz="quarter" idx="11"/>
          </p:nvPr>
        </p:nvSpPr>
        <p:spPr>
          <a:xfrm>
            <a:off x="4259263" y="6362065"/>
            <a:ext cx="7083423" cy="180000"/>
          </a:xfrm>
        </p:spPr>
        <p:txBody>
          <a:bodyPr/>
          <a:lstStyle/>
          <a:p>
            <a:endParaRPr lang="en-GB"/>
          </a:p>
        </p:txBody>
      </p:sp>
      <p:sp>
        <p:nvSpPr>
          <p:cNvPr id="6" name="Slide Number Placeholder 5">
            <a:extLst>
              <a:ext uri="{FF2B5EF4-FFF2-40B4-BE49-F238E27FC236}">
                <a16:creationId xmlns:a16="http://schemas.microsoft.com/office/drawing/2014/main" id="{4E8E98ED-032A-5A3C-CF5E-7C156431CF7A}"/>
              </a:ext>
            </a:extLst>
          </p:cNvPr>
          <p:cNvSpPr>
            <a:spLocks noGrp="1"/>
          </p:cNvSpPr>
          <p:nvPr>
            <p:ph type="sldNum" sz="quarter" idx="12"/>
          </p:nvPr>
        </p:nvSpPr>
        <p:spPr>
          <a:xfrm>
            <a:off x="11342686" y="6362065"/>
            <a:ext cx="404813" cy="180000"/>
          </a:xfrm>
        </p:spPr>
        <p:txBody>
          <a:bodyPr/>
          <a:lstStyle/>
          <a:p>
            <a:fld id="{915046F3-A181-4E86-90FC-9F7F42032E9C}" type="slidenum">
              <a:rPr lang="en-GB" smtClean="0"/>
              <a:t>‹#›</a:t>
            </a:fld>
            <a:endParaRPr lang="en-GB"/>
          </a:p>
        </p:txBody>
      </p:sp>
    </p:spTree>
    <p:extLst>
      <p:ext uri="{BB962C8B-B14F-4D97-AF65-F5344CB8AC3E}">
        <p14:creationId xmlns:p14="http://schemas.microsoft.com/office/powerpoint/2010/main" val="428687871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type="titleOnly" preserve="1">
  <p:cSld name="Contents AbbVie Dark Blu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CFD0F-69F0-60F4-4C98-97D195AE5BCC}"/>
              </a:ext>
            </a:extLst>
          </p:cNvPr>
          <p:cNvSpPr>
            <a:spLocks noGrp="1"/>
          </p:cNvSpPr>
          <p:nvPr>
            <p:ph type="title"/>
          </p:nvPr>
        </p:nvSpPr>
        <p:spPr>
          <a:xfrm>
            <a:off x="444501" y="316800"/>
            <a:ext cx="5297081" cy="1175040"/>
          </a:xfrm>
        </p:spPr>
        <p:txBody>
          <a:bodyPr/>
          <a:lstStyle>
            <a:lvl1pPr>
              <a:defRPr>
                <a:solidFill>
                  <a:schemeClr val="bg1"/>
                </a:solidFill>
              </a:defRPr>
            </a:lvl1pPr>
          </a:lstStyle>
          <a:p>
            <a:r>
              <a:rPr lang="en-US"/>
              <a:t>Click to edit Master title style</a:t>
            </a:r>
            <a:endParaRPr lang="en-GB"/>
          </a:p>
        </p:txBody>
      </p:sp>
      <p:sp>
        <p:nvSpPr>
          <p:cNvPr id="3" name="Date Placeholder 2">
            <a:extLst>
              <a:ext uri="{FF2B5EF4-FFF2-40B4-BE49-F238E27FC236}">
                <a16:creationId xmlns:a16="http://schemas.microsoft.com/office/drawing/2014/main" id="{B08D741B-951E-15C2-2899-D183B734A0D5}"/>
              </a:ext>
            </a:extLst>
          </p:cNvPr>
          <p:cNvSpPr>
            <a:spLocks noGrp="1"/>
          </p:cNvSpPr>
          <p:nvPr>
            <p:ph type="dt" sz="half" idx="10"/>
          </p:nvPr>
        </p:nvSpPr>
        <p:spPr/>
        <p:txBody>
          <a:bodyPr/>
          <a:lstStyle>
            <a:lvl1pPr>
              <a:defRPr>
                <a:solidFill>
                  <a:schemeClr val="bg1"/>
                </a:solidFill>
              </a:defRPr>
            </a:lvl1pPr>
          </a:lstStyle>
          <a:p>
            <a:endParaRPr lang="en-GB"/>
          </a:p>
        </p:txBody>
      </p:sp>
      <p:sp>
        <p:nvSpPr>
          <p:cNvPr id="4" name="Footer Placeholder 3">
            <a:extLst>
              <a:ext uri="{FF2B5EF4-FFF2-40B4-BE49-F238E27FC236}">
                <a16:creationId xmlns:a16="http://schemas.microsoft.com/office/drawing/2014/main" id="{BE131FB2-D8A7-EABE-8313-520DB267D3B6}"/>
              </a:ext>
            </a:extLst>
          </p:cNvPr>
          <p:cNvSpPr>
            <a:spLocks noGrp="1"/>
          </p:cNvSpPr>
          <p:nvPr>
            <p:ph type="ftr" sz="quarter" idx="11"/>
          </p:nvPr>
        </p:nvSpPr>
        <p:spPr/>
        <p:txBody>
          <a:bodyPr/>
          <a:lstStyle>
            <a:lvl1pPr>
              <a:defRPr>
                <a:solidFill>
                  <a:schemeClr val="bg1"/>
                </a:solidFill>
              </a:defRPr>
            </a:lvl1pPr>
          </a:lstStyle>
          <a:p>
            <a:endParaRPr lang="en-GB"/>
          </a:p>
        </p:txBody>
      </p:sp>
      <p:sp>
        <p:nvSpPr>
          <p:cNvPr id="5" name="Slide Number Placeholder 4">
            <a:extLst>
              <a:ext uri="{FF2B5EF4-FFF2-40B4-BE49-F238E27FC236}">
                <a16:creationId xmlns:a16="http://schemas.microsoft.com/office/drawing/2014/main" id="{3A20897A-4FF4-5F8C-C935-5A3AA5F22C8A}"/>
              </a:ext>
            </a:extLst>
          </p:cNvPr>
          <p:cNvSpPr>
            <a:spLocks noGrp="1"/>
          </p:cNvSpPr>
          <p:nvPr>
            <p:ph type="sldNum" sz="quarter" idx="12"/>
          </p:nvPr>
        </p:nvSpPr>
        <p:spPr/>
        <p:txBody>
          <a:bodyPr/>
          <a:lstStyle>
            <a:lvl1pPr>
              <a:defRPr>
                <a:solidFill>
                  <a:schemeClr val="bg1"/>
                </a:solidFill>
              </a:defRPr>
            </a:lvl1pPr>
          </a:lstStyle>
          <a:p>
            <a:fld id="{915046F3-A181-4E86-90FC-9F7F42032E9C}" type="slidenum">
              <a:rPr lang="en-GB" smtClean="0"/>
              <a:pPr/>
              <a:t>‹#›</a:t>
            </a:fld>
            <a:endParaRPr lang="en-GB"/>
          </a:p>
        </p:txBody>
      </p:sp>
      <p:pic>
        <p:nvPicPr>
          <p:cNvPr id="7" name="Graphic 6" descr="AbbVie logo">
            <a:extLst>
              <a:ext uri="{FF2B5EF4-FFF2-40B4-BE49-F238E27FC236}">
                <a16:creationId xmlns:a16="http://schemas.microsoft.com/office/drawing/2014/main" id="{1D96C039-8293-BBF6-361B-F0D8E349B30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44501" y="6350172"/>
            <a:ext cx="802359" cy="140480"/>
          </a:xfrm>
          <a:prstGeom prst="rect">
            <a:avLst/>
          </a:prstGeom>
        </p:spPr>
      </p:pic>
    </p:spTree>
    <p:extLst>
      <p:ext uri="{BB962C8B-B14F-4D97-AF65-F5344CB8AC3E}">
        <p14:creationId xmlns:p14="http://schemas.microsoft.com/office/powerpoint/2010/main" val="168492732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itleOnly" preserve="1">
  <p:cSld name="Contents Global Light Green">
    <p:bg>
      <p:bgPr>
        <a:solidFill>
          <a:srgbClr val="45AB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CFD0F-69F0-60F4-4C98-97D195AE5BCC}"/>
              </a:ext>
            </a:extLst>
          </p:cNvPr>
          <p:cNvSpPr>
            <a:spLocks noGrp="1"/>
          </p:cNvSpPr>
          <p:nvPr>
            <p:ph type="title"/>
          </p:nvPr>
        </p:nvSpPr>
        <p:spPr>
          <a:xfrm>
            <a:off x="444501" y="316800"/>
            <a:ext cx="5286449" cy="1175040"/>
          </a:xfrm>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08D741B-951E-15C2-2899-D183B734A0D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BE131FB2-D8A7-EABE-8313-520DB267D3B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A20897A-4FF4-5F8C-C935-5A3AA5F22C8A}"/>
              </a:ext>
            </a:extLst>
          </p:cNvPr>
          <p:cNvSpPr>
            <a:spLocks noGrp="1"/>
          </p:cNvSpPr>
          <p:nvPr>
            <p:ph type="sldNum" sz="quarter" idx="12"/>
          </p:nvPr>
        </p:nvSpPr>
        <p:spPr/>
        <p:txBody>
          <a:bodyPr/>
          <a:lstStyle/>
          <a:p>
            <a:fld id="{915046F3-A181-4E86-90FC-9F7F42032E9C}" type="slidenum">
              <a:rPr lang="en-GB" smtClean="0"/>
              <a:t>‹#›</a:t>
            </a:fld>
            <a:endParaRPr lang="en-GB"/>
          </a:p>
        </p:txBody>
      </p:sp>
    </p:spTree>
    <p:extLst>
      <p:ext uri="{BB962C8B-B14F-4D97-AF65-F5344CB8AC3E}">
        <p14:creationId xmlns:p14="http://schemas.microsoft.com/office/powerpoint/2010/main" val="2009922296"/>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Contents Curious Light Cobalt">
    <p:bg>
      <p:bgPr>
        <a:solidFill>
          <a:schemeClr val="accent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CFD0F-69F0-60F4-4C98-97D195AE5BCC}"/>
              </a:ext>
            </a:extLst>
          </p:cNvPr>
          <p:cNvSpPr>
            <a:spLocks noGrp="1"/>
          </p:cNvSpPr>
          <p:nvPr>
            <p:ph type="title"/>
          </p:nvPr>
        </p:nvSpPr>
        <p:spPr>
          <a:xfrm>
            <a:off x="444501" y="316800"/>
            <a:ext cx="5286449" cy="1175040"/>
          </a:xfrm>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08D741B-951E-15C2-2899-D183B734A0D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BE131FB2-D8A7-EABE-8313-520DB267D3B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A20897A-4FF4-5F8C-C935-5A3AA5F22C8A}"/>
              </a:ext>
            </a:extLst>
          </p:cNvPr>
          <p:cNvSpPr>
            <a:spLocks noGrp="1"/>
          </p:cNvSpPr>
          <p:nvPr>
            <p:ph type="sldNum" sz="quarter" idx="12"/>
          </p:nvPr>
        </p:nvSpPr>
        <p:spPr/>
        <p:txBody>
          <a:bodyPr/>
          <a:lstStyle/>
          <a:p>
            <a:fld id="{915046F3-A181-4E86-90FC-9F7F42032E9C}" type="slidenum">
              <a:rPr lang="en-GB" smtClean="0"/>
              <a:t>‹#›</a:t>
            </a:fld>
            <a:endParaRPr lang="en-GB"/>
          </a:p>
        </p:txBody>
      </p:sp>
    </p:spTree>
    <p:extLst>
      <p:ext uri="{BB962C8B-B14F-4D97-AF65-F5344CB8AC3E}">
        <p14:creationId xmlns:p14="http://schemas.microsoft.com/office/powerpoint/2010/main" val="91226699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Contents Remarkable Light Red">
    <p:bg>
      <p:bgPr>
        <a:solidFill>
          <a:srgbClr val="F7634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CFD0F-69F0-60F4-4C98-97D195AE5BCC}"/>
              </a:ext>
            </a:extLst>
          </p:cNvPr>
          <p:cNvSpPr>
            <a:spLocks noGrp="1"/>
          </p:cNvSpPr>
          <p:nvPr>
            <p:ph type="title"/>
          </p:nvPr>
        </p:nvSpPr>
        <p:spPr>
          <a:xfrm>
            <a:off x="444501" y="316800"/>
            <a:ext cx="5286449" cy="1175040"/>
          </a:xfrm>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08D741B-951E-15C2-2899-D183B734A0D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BE131FB2-D8A7-EABE-8313-520DB267D3B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A20897A-4FF4-5F8C-C935-5A3AA5F22C8A}"/>
              </a:ext>
            </a:extLst>
          </p:cNvPr>
          <p:cNvSpPr>
            <a:spLocks noGrp="1"/>
          </p:cNvSpPr>
          <p:nvPr>
            <p:ph type="sldNum" sz="quarter" idx="12"/>
          </p:nvPr>
        </p:nvSpPr>
        <p:spPr/>
        <p:txBody>
          <a:bodyPr/>
          <a:lstStyle/>
          <a:p>
            <a:fld id="{915046F3-A181-4E86-90FC-9F7F42032E9C}" type="slidenum">
              <a:rPr lang="en-GB" smtClean="0"/>
              <a:t>‹#›</a:t>
            </a:fld>
            <a:endParaRPr lang="en-GB"/>
          </a:p>
        </p:txBody>
      </p:sp>
    </p:spTree>
    <p:extLst>
      <p:ext uri="{BB962C8B-B14F-4D97-AF65-F5344CB8AC3E}">
        <p14:creationId xmlns:p14="http://schemas.microsoft.com/office/powerpoint/2010/main" val="89116274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Only" preserve="1">
  <p:cSld name="Contents Purposeful Light Purple">
    <p:bg>
      <p:bgPr>
        <a:solidFill>
          <a:srgbClr val="A86BDE"/>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CFD0F-69F0-60F4-4C98-97D195AE5BCC}"/>
              </a:ext>
            </a:extLst>
          </p:cNvPr>
          <p:cNvSpPr>
            <a:spLocks noGrp="1"/>
          </p:cNvSpPr>
          <p:nvPr>
            <p:ph type="title"/>
          </p:nvPr>
        </p:nvSpPr>
        <p:spPr>
          <a:xfrm>
            <a:off x="444501" y="316800"/>
            <a:ext cx="5286449" cy="1175040"/>
          </a:xfrm>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08D741B-951E-15C2-2899-D183B734A0D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BE131FB2-D8A7-EABE-8313-520DB267D3B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A20897A-4FF4-5F8C-C935-5A3AA5F22C8A}"/>
              </a:ext>
            </a:extLst>
          </p:cNvPr>
          <p:cNvSpPr>
            <a:spLocks noGrp="1"/>
          </p:cNvSpPr>
          <p:nvPr>
            <p:ph type="sldNum" sz="quarter" idx="12"/>
          </p:nvPr>
        </p:nvSpPr>
        <p:spPr/>
        <p:txBody>
          <a:bodyPr/>
          <a:lstStyle/>
          <a:p>
            <a:fld id="{915046F3-A181-4E86-90FC-9F7F42032E9C}" type="slidenum">
              <a:rPr lang="en-GB" smtClean="0"/>
              <a:t>‹#›</a:t>
            </a:fld>
            <a:endParaRPr lang="en-GB"/>
          </a:p>
        </p:txBody>
      </p:sp>
    </p:spTree>
    <p:extLst>
      <p:ext uri="{BB962C8B-B14F-4D97-AF65-F5344CB8AC3E}">
        <p14:creationId xmlns:p14="http://schemas.microsoft.com/office/powerpoint/2010/main" val="2474196964"/>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titleOnly" preserve="1">
  <p:cSld name="Contents Global Dark Green">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CFD0F-69F0-60F4-4C98-97D195AE5BCC}"/>
              </a:ext>
            </a:extLst>
          </p:cNvPr>
          <p:cNvSpPr>
            <a:spLocks noGrp="1"/>
          </p:cNvSpPr>
          <p:nvPr>
            <p:ph type="title"/>
          </p:nvPr>
        </p:nvSpPr>
        <p:spPr>
          <a:xfrm>
            <a:off x="444501" y="316800"/>
            <a:ext cx="5297081" cy="1175040"/>
          </a:xfrm>
        </p:spPr>
        <p:txBody>
          <a:bodyPr/>
          <a:lstStyle>
            <a:lvl1pPr>
              <a:defRPr>
                <a:solidFill>
                  <a:schemeClr val="bg1"/>
                </a:solidFill>
              </a:defRPr>
            </a:lvl1pPr>
          </a:lstStyle>
          <a:p>
            <a:r>
              <a:rPr lang="en-US"/>
              <a:t>Click to edit Master title style</a:t>
            </a:r>
            <a:endParaRPr lang="en-GB"/>
          </a:p>
        </p:txBody>
      </p:sp>
      <p:sp>
        <p:nvSpPr>
          <p:cNvPr id="3" name="Date Placeholder 2">
            <a:extLst>
              <a:ext uri="{FF2B5EF4-FFF2-40B4-BE49-F238E27FC236}">
                <a16:creationId xmlns:a16="http://schemas.microsoft.com/office/drawing/2014/main" id="{B08D741B-951E-15C2-2899-D183B734A0D5}"/>
              </a:ext>
            </a:extLst>
          </p:cNvPr>
          <p:cNvSpPr>
            <a:spLocks noGrp="1"/>
          </p:cNvSpPr>
          <p:nvPr>
            <p:ph type="dt" sz="half" idx="10"/>
          </p:nvPr>
        </p:nvSpPr>
        <p:spPr/>
        <p:txBody>
          <a:bodyPr/>
          <a:lstStyle>
            <a:lvl1pPr>
              <a:defRPr>
                <a:solidFill>
                  <a:schemeClr val="bg1"/>
                </a:solidFill>
              </a:defRPr>
            </a:lvl1pPr>
          </a:lstStyle>
          <a:p>
            <a:endParaRPr lang="en-GB"/>
          </a:p>
        </p:txBody>
      </p:sp>
      <p:sp>
        <p:nvSpPr>
          <p:cNvPr id="4" name="Footer Placeholder 3">
            <a:extLst>
              <a:ext uri="{FF2B5EF4-FFF2-40B4-BE49-F238E27FC236}">
                <a16:creationId xmlns:a16="http://schemas.microsoft.com/office/drawing/2014/main" id="{BE131FB2-D8A7-EABE-8313-520DB267D3B6}"/>
              </a:ext>
            </a:extLst>
          </p:cNvPr>
          <p:cNvSpPr>
            <a:spLocks noGrp="1"/>
          </p:cNvSpPr>
          <p:nvPr>
            <p:ph type="ftr" sz="quarter" idx="11"/>
          </p:nvPr>
        </p:nvSpPr>
        <p:spPr/>
        <p:txBody>
          <a:bodyPr/>
          <a:lstStyle>
            <a:lvl1pPr>
              <a:defRPr>
                <a:solidFill>
                  <a:schemeClr val="bg1"/>
                </a:solidFill>
              </a:defRPr>
            </a:lvl1pPr>
          </a:lstStyle>
          <a:p>
            <a:endParaRPr lang="en-GB"/>
          </a:p>
        </p:txBody>
      </p:sp>
      <p:sp>
        <p:nvSpPr>
          <p:cNvPr id="5" name="Slide Number Placeholder 4">
            <a:extLst>
              <a:ext uri="{FF2B5EF4-FFF2-40B4-BE49-F238E27FC236}">
                <a16:creationId xmlns:a16="http://schemas.microsoft.com/office/drawing/2014/main" id="{3A20897A-4FF4-5F8C-C935-5A3AA5F22C8A}"/>
              </a:ext>
            </a:extLst>
          </p:cNvPr>
          <p:cNvSpPr>
            <a:spLocks noGrp="1"/>
          </p:cNvSpPr>
          <p:nvPr>
            <p:ph type="sldNum" sz="quarter" idx="12"/>
          </p:nvPr>
        </p:nvSpPr>
        <p:spPr/>
        <p:txBody>
          <a:bodyPr/>
          <a:lstStyle>
            <a:lvl1pPr>
              <a:defRPr>
                <a:solidFill>
                  <a:schemeClr val="bg1"/>
                </a:solidFill>
              </a:defRPr>
            </a:lvl1pPr>
          </a:lstStyle>
          <a:p>
            <a:fld id="{915046F3-A181-4E86-90FC-9F7F42032E9C}" type="slidenum">
              <a:rPr lang="en-GB" smtClean="0"/>
              <a:pPr/>
              <a:t>‹#›</a:t>
            </a:fld>
            <a:endParaRPr lang="en-GB"/>
          </a:p>
        </p:txBody>
      </p:sp>
      <p:pic>
        <p:nvPicPr>
          <p:cNvPr id="7" name="Graphic 6" descr="AbbVie logo">
            <a:extLst>
              <a:ext uri="{FF2B5EF4-FFF2-40B4-BE49-F238E27FC236}">
                <a16:creationId xmlns:a16="http://schemas.microsoft.com/office/drawing/2014/main" id="{1D96C039-8293-BBF6-361B-F0D8E349B30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44501" y="6350172"/>
            <a:ext cx="802359" cy="140480"/>
          </a:xfrm>
          <a:prstGeom prst="rect">
            <a:avLst/>
          </a:prstGeom>
        </p:spPr>
      </p:pic>
    </p:spTree>
    <p:extLst>
      <p:ext uri="{BB962C8B-B14F-4D97-AF65-F5344CB8AC3E}">
        <p14:creationId xmlns:p14="http://schemas.microsoft.com/office/powerpoint/2010/main" val="275395484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type="titleOnly" preserve="1">
  <p:cSld name="Contents Curious Dark Cobalt">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CFD0F-69F0-60F4-4C98-97D195AE5BCC}"/>
              </a:ext>
            </a:extLst>
          </p:cNvPr>
          <p:cNvSpPr>
            <a:spLocks noGrp="1"/>
          </p:cNvSpPr>
          <p:nvPr>
            <p:ph type="title"/>
          </p:nvPr>
        </p:nvSpPr>
        <p:spPr>
          <a:xfrm>
            <a:off x="444501" y="316800"/>
            <a:ext cx="5297081" cy="1175040"/>
          </a:xfrm>
        </p:spPr>
        <p:txBody>
          <a:bodyPr/>
          <a:lstStyle>
            <a:lvl1pPr>
              <a:defRPr>
                <a:solidFill>
                  <a:schemeClr val="bg1"/>
                </a:solidFill>
              </a:defRPr>
            </a:lvl1pPr>
          </a:lstStyle>
          <a:p>
            <a:r>
              <a:rPr lang="en-US"/>
              <a:t>Click to edit Master title style</a:t>
            </a:r>
            <a:endParaRPr lang="en-GB"/>
          </a:p>
        </p:txBody>
      </p:sp>
      <p:sp>
        <p:nvSpPr>
          <p:cNvPr id="3" name="Date Placeholder 2">
            <a:extLst>
              <a:ext uri="{FF2B5EF4-FFF2-40B4-BE49-F238E27FC236}">
                <a16:creationId xmlns:a16="http://schemas.microsoft.com/office/drawing/2014/main" id="{B08D741B-951E-15C2-2899-D183B734A0D5}"/>
              </a:ext>
            </a:extLst>
          </p:cNvPr>
          <p:cNvSpPr>
            <a:spLocks noGrp="1"/>
          </p:cNvSpPr>
          <p:nvPr>
            <p:ph type="dt" sz="half" idx="10"/>
          </p:nvPr>
        </p:nvSpPr>
        <p:spPr/>
        <p:txBody>
          <a:bodyPr/>
          <a:lstStyle>
            <a:lvl1pPr>
              <a:defRPr>
                <a:solidFill>
                  <a:schemeClr val="bg1"/>
                </a:solidFill>
              </a:defRPr>
            </a:lvl1pPr>
          </a:lstStyle>
          <a:p>
            <a:endParaRPr lang="en-GB"/>
          </a:p>
        </p:txBody>
      </p:sp>
      <p:sp>
        <p:nvSpPr>
          <p:cNvPr id="4" name="Footer Placeholder 3">
            <a:extLst>
              <a:ext uri="{FF2B5EF4-FFF2-40B4-BE49-F238E27FC236}">
                <a16:creationId xmlns:a16="http://schemas.microsoft.com/office/drawing/2014/main" id="{BE131FB2-D8A7-EABE-8313-520DB267D3B6}"/>
              </a:ext>
            </a:extLst>
          </p:cNvPr>
          <p:cNvSpPr>
            <a:spLocks noGrp="1"/>
          </p:cNvSpPr>
          <p:nvPr>
            <p:ph type="ftr" sz="quarter" idx="11"/>
          </p:nvPr>
        </p:nvSpPr>
        <p:spPr/>
        <p:txBody>
          <a:bodyPr/>
          <a:lstStyle>
            <a:lvl1pPr>
              <a:defRPr>
                <a:solidFill>
                  <a:schemeClr val="bg1"/>
                </a:solidFill>
              </a:defRPr>
            </a:lvl1pPr>
          </a:lstStyle>
          <a:p>
            <a:endParaRPr lang="en-GB"/>
          </a:p>
        </p:txBody>
      </p:sp>
      <p:sp>
        <p:nvSpPr>
          <p:cNvPr id="5" name="Slide Number Placeholder 4">
            <a:extLst>
              <a:ext uri="{FF2B5EF4-FFF2-40B4-BE49-F238E27FC236}">
                <a16:creationId xmlns:a16="http://schemas.microsoft.com/office/drawing/2014/main" id="{3A20897A-4FF4-5F8C-C935-5A3AA5F22C8A}"/>
              </a:ext>
            </a:extLst>
          </p:cNvPr>
          <p:cNvSpPr>
            <a:spLocks noGrp="1"/>
          </p:cNvSpPr>
          <p:nvPr>
            <p:ph type="sldNum" sz="quarter" idx="12"/>
          </p:nvPr>
        </p:nvSpPr>
        <p:spPr/>
        <p:txBody>
          <a:bodyPr/>
          <a:lstStyle>
            <a:lvl1pPr>
              <a:defRPr>
                <a:solidFill>
                  <a:schemeClr val="bg1"/>
                </a:solidFill>
              </a:defRPr>
            </a:lvl1pPr>
          </a:lstStyle>
          <a:p>
            <a:fld id="{915046F3-A181-4E86-90FC-9F7F42032E9C}" type="slidenum">
              <a:rPr lang="en-GB" smtClean="0"/>
              <a:pPr/>
              <a:t>‹#›</a:t>
            </a:fld>
            <a:endParaRPr lang="en-GB"/>
          </a:p>
        </p:txBody>
      </p:sp>
      <p:pic>
        <p:nvPicPr>
          <p:cNvPr id="7" name="Graphic 6" descr="AbbVie logo">
            <a:extLst>
              <a:ext uri="{FF2B5EF4-FFF2-40B4-BE49-F238E27FC236}">
                <a16:creationId xmlns:a16="http://schemas.microsoft.com/office/drawing/2014/main" id="{1D96C039-8293-BBF6-361B-F0D8E349B30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44501" y="6350172"/>
            <a:ext cx="802359" cy="140480"/>
          </a:xfrm>
          <a:prstGeom prst="rect">
            <a:avLst/>
          </a:prstGeom>
        </p:spPr>
      </p:pic>
    </p:spTree>
    <p:extLst>
      <p:ext uri="{BB962C8B-B14F-4D97-AF65-F5344CB8AC3E}">
        <p14:creationId xmlns:p14="http://schemas.microsoft.com/office/powerpoint/2010/main" val="3457834010"/>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type="titleOnly" preserve="1">
  <p:cSld name="Contents Remarkable Dark Red">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CFD0F-69F0-60F4-4C98-97D195AE5BCC}"/>
              </a:ext>
            </a:extLst>
          </p:cNvPr>
          <p:cNvSpPr>
            <a:spLocks noGrp="1"/>
          </p:cNvSpPr>
          <p:nvPr>
            <p:ph type="title"/>
          </p:nvPr>
        </p:nvSpPr>
        <p:spPr>
          <a:xfrm>
            <a:off x="444501" y="316800"/>
            <a:ext cx="5297081" cy="1175040"/>
          </a:xfrm>
        </p:spPr>
        <p:txBody>
          <a:bodyPr/>
          <a:lstStyle>
            <a:lvl1pPr>
              <a:defRPr>
                <a:solidFill>
                  <a:schemeClr val="bg1"/>
                </a:solidFill>
              </a:defRPr>
            </a:lvl1pPr>
          </a:lstStyle>
          <a:p>
            <a:r>
              <a:rPr lang="en-US"/>
              <a:t>Click to edit Master title style</a:t>
            </a:r>
            <a:endParaRPr lang="en-GB"/>
          </a:p>
        </p:txBody>
      </p:sp>
      <p:sp>
        <p:nvSpPr>
          <p:cNvPr id="3" name="Date Placeholder 2">
            <a:extLst>
              <a:ext uri="{FF2B5EF4-FFF2-40B4-BE49-F238E27FC236}">
                <a16:creationId xmlns:a16="http://schemas.microsoft.com/office/drawing/2014/main" id="{B08D741B-951E-15C2-2899-D183B734A0D5}"/>
              </a:ext>
            </a:extLst>
          </p:cNvPr>
          <p:cNvSpPr>
            <a:spLocks noGrp="1"/>
          </p:cNvSpPr>
          <p:nvPr>
            <p:ph type="dt" sz="half" idx="10"/>
          </p:nvPr>
        </p:nvSpPr>
        <p:spPr/>
        <p:txBody>
          <a:bodyPr/>
          <a:lstStyle>
            <a:lvl1pPr>
              <a:defRPr>
                <a:solidFill>
                  <a:schemeClr val="bg1"/>
                </a:solidFill>
              </a:defRPr>
            </a:lvl1pPr>
          </a:lstStyle>
          <a:p>
            <a:endParaRPr lang="en-GB"/>
          </a:p>
        </p:txBody>
      </p:sp>
      <p:sp>
        <p:nvSpPr>
          <p:cNvPr id="4" name="Footer Placeholder 3">
            <a:extLst>
              <a:ext uri="{FF2B5EF4-FFF2-40B4-BE49-F238E27FC236}">
                <a16:creationId xmlns:a16="http://schemas.microsoft.com/office/drawing/2014/main" id="{BE131FB2-D8A7-EABE-8313-520DB267D3B6}"/>
              </a:ext>
            </a:extLst>
          </p:cNvPr>
          <p:cNvSpPr>
            <a:spLocks noGrp="1"/>
          </p:cNvSpPr>
          <p:nvPr>
            <p:ph type="ftr" sz="quarter" idx="11"/>
          </p:nvPr>
        </p:nvSpPr>
        <p:spPr/>
        <p:txBody>
          <a:bodyPr/>
          <a:lstStyle>
            <a:lvl1pPr>
              <a:defRPr>
                <a:solidFill>
                  <a:schemeClr val="bg1"/>
                </a:solidFill>
              </a:defRPr>
            </a:lvl1pPr>
          </a:lstStyle>
          <a:p>
            <a:endParaRPr lang="en-GB"/>
          </a:p>
        </p:txBody>
      </p:sp>
      <p:sp>
        <p:nvSpPr>
          <p:cNvPr id="5" name="Slide Number Placeholder 4">
            <a:extLst>
              <a:ext uri="{FF2B5EF4-FFF2-40B4-BE49-F238E27FC236}">
                <a16:creationId xmlns:a16="http://schemas.microsoft.com/office/drawing/2014/main" id="{3A20897A-4FF4-5F8C-C935-5A3AA5F22C8A}"/>
              </a:ext>
            </a:extLst>
          </p:cNvPr>
          <p:cNvSpPr>
            <a:spLocks noGrp="1"/>
          </p:cNvSpPr>
          <p:nvPr>
            <p:ph type="sldNum" sz="quarter" idx="12"/>
          </p:nvPr>
        </p:nvSpPr>
        <p:spPr/>
        <p:txBody>
          <a:bodyPr/>
          <a:lstStyle>
            <a:lvl1pPr>
              <a:defRPr>
                <a:solidFill>
                  <a:schemeClr val="bg1"/>
                </a:solidFill>
              </a:defRPr>
            </a:lvl1pPr>
          </a:lstStyle>
          <a:p>
            <a:fld id="{915046F3-A181-4E86-90FC-9F7F42032E9C}" type="slidenum">
              <a:rPr lang="en-GB" smtClean="0"/>
              <a:pPr/>
              <a:t>‹#›</a:t>
            </a:fld>
            <a:endParaRPr lang="en-GB"/>
          </a:p>
        </p:txBody>
      </p:sp>
      <p:pic>
        <p:nvPicPr>
          <p:cNvPr id="7" name="Graphic 6" descr="AbbVie logo">
            <a:extLst>
              <a:ext uri="{FF2B5EF4-FFF2-40B4-BE49-F238E27FC236}">
                <a16:creationId xmlns:a16="http://schemas.microsoft.com/office/drawing/2014/main" id="{1D96C039-8293-BBF6-361B-F0D8E349B30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44501" y="6350172"/>
            <a:ext cx="802359" cy="140480"/>
          </a:xfrm>
          <a:prstGeom prst="rect">
            <a:avLst/>
          </a:prstGeom>
        </p:spPr>
      </p:pic>
    </p:spTree>
    <p:extLst>
      <p:ext uri="{BB962C8B-B14F-4D97-AF65-F5344CB8AC3E}">
        <p14:creationId xmlns:p14="http://schemas.microsoft.com/office/powerpoint/2010/main" val="2228632186"/>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userDrawn="1">
  <p:cSld name="Contents Purposeful Dark Purple">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CFD0F-69F0-60F4-4C98-97D195AE5BCC}"/>
              </a:ext>
            </a:extLst>
          </p:cNvPr>
          <p:cNvSpPr>
            <a:spLocks noGrp="1"/>
          </p:cNvSpPr>
          <p:nvPr>
            <p:ph type="title"/>
          </p:nvPr>
        </p:nvSpPr>
        <p:spPr>
          <a:xfrm>
            <a:off x="444501" y="316800"/>
            <a:ext cx="5297081" cy="1175040"/>
          </a:xfrm>
        </p:spPr>
        <p:txBody>
          <a:bodyPr/>
          <a:lstStyle>
            <a:lvl1pPr>
              <a:defRPr>
                <a:solidFill>
                  <a:schemeClr val="bg1"/>
                </a:solidFill>
              </a:defRPr>
            </a:lvl1pPr>
          </a:lstStyle>
          <a:p>
            <a:r>
              <a:rPr lang="en-US"/>
              <a:t>Click to edit Master title style</a:t>
            </a:r>
            <a:endParaRPr lang="en-GB"/>
          </a:p>
        </p:txBody>
      </p:sp>
      <p:sp>
        <p:nvSpPr>
          <p:cNvPr id="3" name="Date Placeholder 2">
            <a:extLst>
              <a:ext uri="{FF2B5EF4-FFF2-40B4-BE49-F238E27FC236}">
                <a16:creationId xmlns:a16="http://schemas.microsoft.com/office/drawing/2014/main" id="{B08D741B-951E-15C2-2899-D183B734A0D5}"/>
              </a:ext>
            </a:extLst>
          </p:cNvPr>
          <p:cNvSpPr>
            <a:spLocks noGrp="1"/>
          </p:cNvSpPr>
          <p:nvPr>
            <p:ph type="dt" sz="half" idx="10"/>
          </p:nvPr>
        </p:nvSpPr>
        <p:spPr/>
        <p:txBody>
          <a:bodyPr/>
          <a:lstStyle>
            <a:lvl1pPr>
              <a:defRPr>
                <a:solidFill>
                  <a:schemeClr val="bg1"/>
                </a:solidFill>
              </a:defRPr>
            </a:lvl1pPr>
          </a:lstStyle>
          <a:p>
            <a:endParaRPr lang="en-GB"/>
          </a:p>
        </p:txBody>
      </p:sp>
      <p:sp>
        <p:nvSpPr>
          <p:cNvPr id="4" name="Footer Placeholder 3">
            <a:extLst>
              <a:ext uri="{FF2B5EF4-FFF2-40B4-BE49-F238E27FC236}">
                <a16:creationId xmlns:a16="http://schemas.microsoft.com/office/drawing/2014/main" id="{BE131FB2-D8A7-EABE-8313-520DB267D3B6}"/>
              </a:ext>
            </a:extLst>
          </p:cNvPr>
          <p:cNvSpPr>
            <a:spLocks noGrp="1"/>
          </p:cNvSpPr>
          <p:nvPr>
            <p:ph type="ftr" sz="quarter" idx="11"/>
          </p:nvPr>
        </p:nvSpPr>
        <p:spPr/>
        <p:txBody>
          <a:bodyPr/>
          <a:lstStyle>
            <a:lvl1pPr>
              <a:defRPr>
                <a:solidFill>
                  <a:schemeClr val="bg1"/>
                </a:solidFill>
              </a:defRPr>
            </a:lvl1pPr>
          </a:lstStyle>
          <a:p>
            <a:endParaRPr lang="en-GB"/>
          </a:p>
        </p:txBody>
      </p:sp>
      <p:sp>
        <p:nvSpPr>
          <p:cNvPr id="5" name="Slide Number Placeholder 4">
            <a:extLst>
              <a:ext uri="{FF2B5EF4-FFF2-40B4-BE49-F238E27FC236}">
                <a16:creationId xmlns:a16="http://schemas.microsoft.com/office/drawing/2014/main" id="{3A20897A-4FF4-5F8C-C935-5A3AA5F22C8A}"/>
              </a:ext>
            </a:extLst>
          </p:cNvPr>
          <p:cNvSpPr>
            <a:spLocks noGrp="1"/>
          </p:cNvSpPr>
          <p:nvPr>
            <p:ph type="sldNum" sz="quarter" idx="12"/>
          </p:nvPr>
        </p:nvSpPr>
        <p:spPr/>
        <p:txBody>
          <a:bodyPr/>
          <a:lstStyle>
            <a:lvl1pPr>
              <a:defRPr>
                <a:solidFill>
                  <a:schemeClr val="bg1"/>
                </a:solidFill>
              </a:defRPr>
            </a:lvl1pPr>
          </a:lstStyle>
          <a:p>
            <a:fld id="{915046F3-A181-4E86-90FC-9F7F42032E9C}" type="slidenum">
              <a:rPr lang="en-GB" smtClean="0"/>
              <a:pPr/>
              <a:t>‹#›</a:t>
            </a:fld>
            <a:endParaRPr lang="en-GB"/>
          </a:p>
        </p:txBody>
      </p:sp>
      <p:pic>
        <p:nvPicPr>
          <p:cNvPr id="7" name="Graphic 6" descr="AbbVie logo">
            <a:extLst>
              <a:ext uri="{FF2B5EF4-FFF2-40B4-BE49-F238E27FC236}">
                <a16:creationId xmlns:a16="http://schemas.microsoft.com/office/drawing/2014/main" id="{1D96C039-8293-BBF6-361B-F0D8E349B30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44501" y="6350172"/>
            <a:ext cx="802359" cy="140480"/>
          </a:xfrm>
          <a:prstGeom prst="rect">
            <a:avLst/>
          </a:prstGeom>
        </p:spPr>
      </p:pic>
    </p:spTree>
    <p:extLst>
      <p:ext uri="{BB962C8B-B14F-4D97-AF65-F5344CB8AC3E}">
        <p14:creationId xmlns:p14="http://schemas.microsoft.com/office/powerpoint/2010/main" val="84897664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itleOnly" preserve="1">
  <p:cSld name="Thank you AbbVie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CFD0F-69F0-60F4-4C98-97D195AE5BCC}"/>
              </a:ext>
            </a:extLst>
          </p:cNvPr>
          <p:cNvSpPr>
            <a:spLocks noGrp="1"/>
          </p:cNvSpPr>
          <p:nvPr>
            <p:ph type="title"/>
          </p:nvPr>
        </p:nvSpPr>
        <p:spPr>
          <a:xfrm>
            <a:off x="444500" y="267192"/>
            <a:ext cx="6534150" cy="5853575"/>
          </a:xfrm>
        </p:spPr>
        <p:txBody>
          <a:bodyPr/>
          <a:lstStyle>
            <a:lvl1pPr>
              <a:defRPr sz="9197" b="0" spc="-100" baseline="0">
                <a:solidFill>
                  <a:schemeClr val="tx1"/>
                </a:solidFill>
              </a:defRPr>
            </a:lvl1pPr>
          </a:lstStyle>
          <a:p>
            <a:r>
              <a:rPr lang="en-US"/>
              <a:t>Click to edit Master title style</a:t>
            </a:r>
            <a:endParaRPr lang="en-GB"/>
          </a:p>
        </p:txBody>
      </p:sp>
      <p:sp>
        <p:nvSpPr>
          <p:cNvPr id="3" name="Date Placeholder 2">
            <a:extLst>
              <a:ext uri="{FF2B5EF4-FFF2-40B4-BE49-F238E27FC236}">
                <a16:creationId xmlns:a16="http://schemas.microsoft.com/office/drawing/2014/main" id="{B08D741B-951E-15C2-2899-D183B734A0D5}"/>
              </a:ext>
            </a:extLst>
          </p:cNvPr>
          <p:cNvSpPr>
            <a:spLocks noGrp="1"/>
          </p:cNvSpPr>
          <p:nvPr>
            <p:ph type="dt" sz="half" idx="10"/>
          </p:nvPr>
        </p:nvSpPr>
        <p:spPr/>
        <p:txBody>
          <a:bodyPr/>
          <a:lstStyle>
            <a:lvl1pPr>
              <a:defRPr>
                <a:solidFill>
                  <a:schemeClr val="tx1"/>
                </a:solidFill>
              </a:defRPr>
            </a:lvl1pPr>
          </a:lstStyle>
          <a:p>
            <a:endParaRPr lang="en-GB"/>
          </a:p>
        </p:txBody>
      </p:sp>
      <p:sp>
        <p:nvSpPr>
          <p:cNvPr id="4" name="Footer Placeholder 3">
            <a:extLst>
              <a:ext uri="{FF2B5EF4-FFF2-40B4-BE49-F238E27FC236}">
                <a16:creationId xmlns:a16="http://schemas.microsoft.com/office/drawing/2014/main" id="{BE131FB2-D8A7-EABE-8313-520DB267D3B6}"/>
              </a:ext>
            </a:extLst>
          </p:cNvPr>
          <p:cNvSpPr>
            <a:spLocks noGrp="1"/>
          </p:cNvSpPr>
          <p:nvPr>
            <p:ph type="ftr" sz="quarter" idx="11"/>
          </p:nvPr>
        </p:nvSpPr>
        <p:spPr/>
        <p:txBody>
          <a:bodyPr/>
          <a:lstStyle>
            <a:lvl1pPr>
              <a:defRPr>
                <a:solidFill>
                  <a:schemeClr val="tx1"/>
                </a:solidFill>
              </a:defRPr>
            </a:lvl1pPr>
          </a:lstStyle>
          <a:p>
            <a:endParaRPr lang="en-GB"/>
          </a:p>
        </p:txBody>
      </p:sp>
      <p:sp>
        <p:nvSpPr>
          <p:cNvPr id="5" name="Slide Number Placeholder 4">
            <a:extLst>
              <a:ext uri="{FF2B5EF4-FFF2-40B4-BE49-F238E27FC236}">
                <a16:creationId xmlns:a16="http://schemas.microsoft.com/office/drawing/2014/main" id="{3A20897A-4FF4-5F8C-C935-5A3AA5F22C8A}"/>
              </a:ext>
            </a:extLst>
          </p:cNvPr>
          <p:cNvSpPr>
            <a:spLocks noGrp="1"/>
          </p:cNvSpPr>
          <p:nvPr>
            <p:ph type="sldNum" sz="quarter" idx="12"/>
          </p:nvPr>
        </p:nvSpPr>
        <p:spPr/>
        <p:txBody>
          <a:bodyPr/>
          <a:lstStyle>
            <a:lvl1pPr>
              <a:defRPr>
                <a:solidFill>
                  <a:schemeClr val="tx1"/>
                </a:solidFill>
              </a:defRPr>
            </a:lvl1pPr>
          </a:lstStyle>
          <a:p>
            <a:fld id="{915046F3-A181-4E86-90FC-9F7F42032E9C}" type="slidenum">
              <a:rPr lang="en-GB" smtClean="0"/>
              <a:pPr/>
              <a:t>‹#›</a:t>
            </a:fld>
            <a:endParaRPr lang="en-GB"/>
          </a:p>
        </p:txBody>
      </p:sp>
    </p:spTree>
    <p:extLst>
      <p:ext uri="{BB962C8B-B14F-4D97-AF65-F5344CB8AC3E}">
        <p14:creationId xmlns:p14="http://schemas.microsoft.com/office/powerpoint/2010/main" val="736666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and Image AbbVie Light Blue">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8AB35-594F-7FE8-7664-CA0A685625F9}"/>
              </a:ext>
            </a:extLst>
          </p:cNvPr>
          <p:cNvSpPr>
            <a:spLocks noGrp="1"/>
          </p:cNvSpPr>
          <p:nvPr>
            <p:ph type="ctrTitle"/>
          </p:nvPr>
        </p:nvSpPr>
        <p:spPr>
          <a:xfrm>
            <a:off x="444500" y="331202"/>
            <a:ext cx="6534151" cy="2167573"/>
          </a:xfrm>
        </p:spPr>
        <p:txBody>
          <a:bodyPr anchor="t" anchorCtr="0"/>
          <a:lstStyle>
            <a:lvl1pPr algn="l">
              <a:lnSpc>
                <a:spcPct val="80000"/>
              </a:lnSpc>
              <a:defRPr sz="4799"/>
            </a:lvl1pPr>
          </a:lstStyle>
          <a:p>
            <a:r>
              <a:rPr lang="en-US"/>
              <a:t>Click to edit Master title style</a:t>
            </a:r>
            <a:endParaRPr lang="en-GB"/>
          </a:p>
        </p:txBody>
      </p:sp>
      <p:sp>
        <p:nvSpPr>
          <p:cNvPr id="3" name="Subtitle 2">
            <a:extLst>
              <a:ext uri="{FF2B5EF4-FFF2-40B4-BE49-F238E27FC236}">
                <a16:creationId xmlns:a16="http://schemas.microsoft.com/office/drawing/2014/main" id="{E875955E-7657-A23C-D5E5-F93E746AAB75}"/>
              </a:ext>
            </a:extLst>
          </p:cNvPr>
          <p:cNvSpPr>
            <a:spLocks noGrp="1"/>
          </p:cNvSpPr>
          <p:nvPr>
            <p:ph type="subTitle" idx="1"/>
          </p:nvPr>
        </p:nvSpPr>
        <p:spPr>
          <a:xfrm>
            <a:off x="444500" y="2978785"/>
            <a:ext cx="6534151" cy="1655762"/>
          </a:xfrm>
        </p:spPr>
        <p:txBody>
          <a:bodyPr/>
          <a:lstStyle>
            <a:lvl1pPr marL="0" indent="0" algn="l">
              <a:lnSpc>
                <a:spcPct val="85000"/>
              </a:lnSpc>
              <a:spcBef>
                <a:spcPts val="1799"/>
              </a:spcBef>
              <a:buNone/>
              <a:defRPr sz="1799" b="0"/>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endParaRPr lang="en-GB"/>
          </a:p>
        </p:txBody>
      </p:sp>
      <p:sp>
        <p:nvSpPr>
          <p:cNvPr id="7" name="Picture Placeholder 14">
            <a:extLst>
              <a:ext uri="{FF2B5EF4-FFF2-40B4-BE49-F238E27FC236}">
                <a16:creationId xmlns:a16="http://schemas.microsoft.com/office/drawing/2014/main" id="{7EC5AED0-2B5F-1EC5-50D6-52B594F6B2B5}"/>
              </a:ext>
            </a:extLst>
          </p:cNvPr>
          <p:cNvSpPr>
            <a:spLocks noGrp="1"/>
          </p:cNvSpPr>
          <p:nvPr>
            <p:ph type="pic" sz="quarter" idx="14"/>
          </p:nvPr>
        </p:nvSpPr>
        <p:spPr>
          <a:xfrm>
            <a:off x="7123113" y="0"/>
            <a:ext cx="5072062" cy="6858635"/>
          </a:xfrm>
          <a:custGeom>
            <a:avLst/>
            <a:gdLst>
              <a:gd name="connsiteX0" fmla="*/ 397806 w 5068887"/>
              <a:gd name="connsiteY0" fmla="*/ 0 h 6858000"/>
              <a:gd name="connsiteX1" fmla="*/ 4671081 w 5068887"/>
              <a:gd name="connsiteY1" fmla="*/ 0 h 6858000"/>
              <a:gd name="connsiteX2" fmla="*/ 5068887 w 5068887"/>
              <a:gd name="connsiteY2" fmla="*/ 397806 h 6858000"/>
              <a:gd name="connsiteX3" fmla="*/ 5068887 w 5068887"/>
              <a:gd name="connsiteY3" fmla="*/ 6858000 h 6858000"/>
              <a:gd name="connsiteX4" fmla="*/ 5068887 w 5068887"/>
              <a:gd name="connsiteY4" fmla="*/ 6858000 h 6858000"/>
              <a:gd name="connsiteX5" fmla="*/ 0 w 5068887"/>
              <a:gd name="connsiteY5" fmla="*/ 6858000 h 6858000"/>
              <a:gd name="connsiteX6" fmla="*/ 0 w 5068887"/>
              <a:gd name="connsiteY6" fmla="*/ 6858000 h 6858000"/>
              <a:gd name="connsiteX7" fmla="*/ 0 w 5068887"/>
              <a:gd name="connsiteY7" fmla="*/ 397806 h 6858000"/>
              <a:gd name="connsiteX8" fmla="*/ 397806 w 5068887"/>
              <a:gd name="connsiteY8" fmla="*/ 0 h 6858000"/>
              <a:gd name="connsiteX0" fmla="*/ 397806 w 5137374"/>
              <a:gd name="connsiteY0" fmla="*/ 0 h 6858000"/>
              <a:gd name="connsiteX1" fmla="*/ 4671081 w 5137374"/>
              <a:gd name="connsiteY1" fmla="*/ 0 h 6858000"/>
              <a:gd name="connsiteX2" fmla="*/ 5068887 w 5137374"/>
              <a:gd name="connsiteY2" fmla="*/ 6858000 h 6858000"/>
              <a:gd name="connsiteX3" fmla="*/ 5068887 w 5137374"/>
              <a:gd name="connsiteY3" fmla="*/ 6858000 h 6858000"/>
              <a:gd name="connsiteX4" fmla="*/ 0 w 5137374"/>
              <a:gd name="connsiteY4" fmla="*/ 6858000 h 6858000"/>
              <a:gd name="connsiteX5" fmla="*/ 0 w 5137374"/>
              <a:gd name="connsiteY5" fmla="*/ 6858000 h 6858000"/>
              <a:gd name="connsiteX6" fmla="*/ 0 w 5137374"/>
              <a:gd name="connsiteY6" fmla="*/ 397806 h 6858000"/>
              <a:gd name="connsiteX7" fmla="*/ 397806 w 5137374"/>
              <a:gd name="connsiteY7" fmla="*/ 0 h 6858000"/>
              <a:gd name="connsiteX0" fmla="*/ 397806 w 5276689"/>
              <a:gd name="connsiteY0" fmla="*/ 0 h 6858000"/>
              <a:gd name="connsiteX1" fmla="*/ 4897962 w 5276689"/>
              <a:gd name="connsiteY1" fmla="*/ 0 h 6858000"/>
              <a:gd name="connsiteX2" fmla="*/ 5068887 w 5276689"/>
              <a:gd name="connsiteY2" fmla="*/ 6858000 h 6858000"/>
              <a:gd name="connsiteX3" fmla="*/ 5068887 w 5276689"/>
              <a:gd name="connsiteY3" fmla="*/ 6858000 h 6858000"/>
              <a:gd name="connsiteX4" fmla="*/ 0 w 5276689"/>
              <a:gd name="connsiteY4" fmla="*/ 6858000 h 6858000"/>
              <a:gd name="connsiteX5" fmla="*/ 0 w 5276689"/>
              <a:gd name="connsiteY5" fmla="*/ 6858000 h 6858000"/>
              <a:gd name="connsiteX6" fmla="*/ 0 w 5276689"/>
              <a:gd name="connsiteY6" fmla="*/ 397806 h 6858000"/>
              <a:gd name="connsiteX7" fmla="*/ 397806 w 5276689"/>
              <a:gd name="connsiteY7" fmla="*/ 0 h 6858000"/>
              <a:gd name="connsiteX0" fmla="*/ 397806 w 5068887"/>
              <a:gd name="connsiteY0" fmla="*/ 0 h 6858000"/>
              <a:gd name="connsiteX1" fmla="*/ 4897962 w 5068887"/>
              <a:gd name="connsiteY1" fmla="*/ 0 h 6858000"/>
              <a:gd name="connsiteX2" fmla="*/ 5068887 w 5068887"/>
              <a:gd name="connsiteY2" fmla="*/ 6858000 h 6858000"/>
              <a:gd name="connsiteX3" fmla="*/ 5068887 w 5068887"/>
              <a:gd name="connsiteY3" fmla="*/ 6858000 h 6858000"/>
              <a:gd name="connsiteX4" fmla="*/ 0 w 5068887"/>
              <a:gd name="connsiteY4" fmla="*/ 6858000 h 6858000"/>
              <a:gd name="connsiteX5" fmla="*/ 0 w 5068887"/>
              <a:gd name="connsiteY5" fmla="*/ 6858000 h 6858000"/>
              <a:gd name="connsiteX6" fmla="*/ 0 w 5068887"/>
              <a:gd name="connsiteY6" fmla="*/ 397806 h 6858000"/>
              <a:gd name="connsiteX7" fmla="*/ 397806 w 5068887"/>
              <a:gd name="connsiteY7" fmla="*/ 0 h 6858000"/>
              <a:gd name="connsiteX0" fmla="*/ 397806 w 5068910"/>
              <a:gd name="connsiteY0" fmla="*/ 0 h 6858000"/>
              <a:gd name="connsiteX1" fmla="*/ 4897962 w 5068910"/>
              <a:gd name="connsiteY1" fmla="*/ 0 h 6858000"/>
              <a:gd name="connsiteX2" fmla="*/ 5068887 w 5068910"/>
              <a:gd name="connsiteY2" fmla="*/ 6858000 h 6858000"/>
              <a:gd name="connsiteX3" fmla="*/ 5068887 w 5068910"/>
              <a:gd name="connsiteY3" fmla="*/ 6858000 h 6858000"/>
              <a:gd name="connsiteX4" fmla="*/ 0 w 5068910"/>
              <a:gd name="connsiteY4" fmla="*/ 6858000 h 6858000"/>
              <a:gd name="connsiteX5" fmla="*/ 0 w 5068910"/>
              <a:gd name="connsiteY5" fmla="*/ 6858000 h 6858000"/>
              <a:gd name="connsiteX6" fmla="*/ 0 w 5068910"/>
              <a:gd name="connsiteY6" fmla="*/ 397806 h 6858000"/>
              <a:gd name="connsiteX7" fmla="*/ 397806 w 5068910"/>
              <a:gd name="connsiteY7" fmla="*/ 0 h 6858000"/>
              <a:gd name="connsiteX0" fmla="*/ 397806 w 5068910"/>
              <a:gd name="connsiteY0" fmla="*/ 0 h 6858000"/>
              <a:gd name="connsiteX1" fmla="*/ 4897962 w 5068910"/>
              <a:gd name="connsiteY1" fmla="*/ 0 h 6858000"/>
              <a:gd name="connsiteX2" fmla="*/ 5068887 w 5068910"/>
              <a:gd name="connsiteY2" fmla="*/ 6858000 h 6858000"/>
              <a:gd name="connsiteX3" fmla="*/ 4922202 w 5068910"/>
              <a:gd name="connsiteY3" fmla="*/ 6856095 h 6858000"/>
              <a:gd name="connsiteX4" fmla="*/ 0 w 5068910"/>
              <a:gd name="connsiteY4" fmla="*/ 6858000 h 6858000"/>
              <a:gd name="connsiteX5" fmla="*/ 0 w 5068910"/>
              <a:gd name="connsiteY5" fmla="*/ 6858000 h 6858000"/>
              <a:gd name="connsiteX6" fmla="*/ 0 w 5068910"/>
              <a:gd name="connsiteY6" fmla="*/ 397806 h 6858000"/>
              <a:gd name="connsiteX7" fmla="*/ 397806 w 5068910"/>
              <a:gd name="connsiteY7" fmla="*/ 0 h 6858000"/>
              <a:gd name="connsiteX0" fmla="*/ 397806 w 5068910"/>
              <a:gd name="connsiteY0" fmla="*/ 0 h 6858000"/>
              <a:gd name="connsiteX1" fmla="*/ 4897962 w 5068910"/>
              <a:gd name="connsiteY1" fmla="*/ 0 h 6858000"/>
              <a:gd name="connsiteX2" fmla="*/ 5068887 w 5068910"/>
              <a:gd name="connsiteY2" fmla="*/ 6858000 h 6858000"/>
              <a:gd name="connsiteX3" fmla="*/ 4922202 w 5068910"/>
              <a:gd name="connsiteY3" fmla="*/ 6856095 h 6858000"/>
              <a:gd name="connsiteX4" fmla="*/ 0 w 5068910"/>
              <a:gd name="connsiteY4" fmla="*/ 6858000 h 6858000"/>
              <a:gd name="connsiteX5" fmla="*/ 0 w 5068910"/>
              <a:gd name="connsiteY5" fmla="*/ 6858000 h 6858000"/>
              <a:gd name="connsiteX6" fmla="*/ 0 w 5068910"/>
              <a:gd name="connsiteY6" fmla="*/ 397806 h 6858000"/>
              <a:gd name="connsiteX7" fmla="*/ 397806 w 5068910"/>
              <a:gd name="connsiteY7" fmla="*/ 0 h 6858000"/>
              <a:gd name="connsiteX0" fmla="*/ 397806 w 5499710"/>
              <a:gd name="connsiteY0" fmla="*/ 0 h 6858000"/>
              <a:gd name="connsiteX1" fmla="*/ 4897962 w 5499710"/>
              <a:gd name="connsiteY1" fmla="*/ 0 h 6858000"/>
              <a:gd name="connsiteX2" fmla="*/ 4922202 w 5499710"/>
              <a:gd name="connsiteY2" fmla="*/ 6856095 h 6858000"/>
              <a:gd name="connsiteX3" fmla="*/ 0 w 5499710"/>
              <a:gd name="connsiteY3" fmla="*/ 6858000 h 6858000"/>
              <a:gd name="connsiteX4" fmla="*/ 0 w 5499710"/>
              <a:gd name="connsiteY4" fmla="*/ 6858000 h 6858000"/>
              <a:gd name="connsiteX5" fmla="*/ 0 w 5499710"/>
              <a:gd name="connsiteY5" fmla="*/ 397806 h 6858000"/>
              <a:gd name="connsiteX6" fmla="*/ 397806 w 5499710"/>
              <a:gd name="connsiteY6" fmla="*/ 0 h 6858000"/>
              <a:gd name="connsiteX0" fmla="*/ 397806 w 5236739"/>
              <a:gd name="connsiteY0" fmla="*/ 0 h 6858000"/>
              <a:gd name="connsiteX1" fmla="*/ 4897962 w 5236739"/>
              <a:gd name="connsiteY1" fmla="*/ 0 h 6858000"/>
              <a:gd name="connsiteX2" fmla="*/ 4922202 w 5236739"/>
              <a:gd name="connsiteY2" fmla="*/ 6856095 h 6858000"/>
              <a:gd name="connsiteX3" fmla="*/ 0 w 5236739"/>
              <a:gd name="connsiteY3" fmla="*/ 6858000 h 6858000"/>
              <a:gd name="connsiteX4" fmla="*/ 0 w 5236739"/>
              <a:gd name="connsiteY4" fmla="*/ 6858000 h 6858000"/>
              <a:gd name="connsiteX5" fmla="*/ 0 w 5236739"/>
              <a:gd name="connsiteY5" fmla="*/ 397806 h 6858000"/>
              <a:gd name="connsiteX6" fmla="*/ 397806 w 5236739"/>
              <a:gd name="connsiteY6" fmla="*/ 0 h 6858000"/>
              <a:gd name="connsiteX0" fmla="*/ 397806 w 4922202"/>
              <a:gd name="connsiteY0" fmla="*/ 0 h 6858000"/>
              <a:gd name="connsiteX1" fmla="*/ 4897962 w 4922202"/>
              <a:gd name="connsiteY1" fmla="*/ 0 h 6858000"/>
              <a:gd name="connsiteX2" fmla="*/ 4922202 w 4922202"/>
              <a:gd name="connsiteY2" fmla="*/ 6856095 h 6858000"/>
              <a:gd name="connsiteX3" fmla="*/ 0 w 4922202"/>
              <a:gd name="connsiteY3" fmla="*/ 6858000 h 6858000"/>
              <a:gd name="connsiteX4" fmla="*/ 0 w 4922202"/>
              <a:gd name="connsiteY4" fmla="*/ 6858000 h 6858000"/>
              <a:gd name="connsiteX5" fmla="*/ 0 w 4922202"/>
              <a:gd name="connsiteY5" fmla="*/ 397806 h 6858000"/>
              <a:gd name="connsiteX6" fmla="*/ 397806 w 4922202"/>
              <a:gd name="connsiteY6" fmla="*/ 0 h 6858000"/>
              <a:gd name="connsiteX0" fmla="*/ 397806 w 4930982"/>
              <a:gd name="connsiteY0" fmla="*/ 0 h 6858000"/>
              <a:gd name="connsiteX1" fmla="*/ 4930982 w 4930982"/>
              <a:gd name="connsiteY1" fmla="*/ 2540 h 6858000"/>
              <a:gd name="connsiteX2" fmla="*/ 4922202 w 4930982"/>
              <a:gd name="connsiteY2" fmla="*/ 6856095 h 6858000"/>
              <a:gd name="connsiteX3" fmla="*/ 0 w 4930982"/>
              <a:gd name="connsiteY3" fmla="*/ 6858000 h 6858000"/>
              <a:gd name="connsiteX4" fmla="*/ 0 w 4930982"/>
              <a:gd name="connsiteY4" fmla="*/ 6858000 h 6858000"/>
              <a:gd name="connsiteX5" fmla="*/ 0 w 4930982"/>
              <a:gd name="connsiteY5" fmla="*/ 397806 h 6858000"/>
              <a:gd name="connsiteX6" fmla="*/ 397806 w 4930982"/>
              <a:gd name="connsiteY6" fmla="*/ 0 h 6858000"/>
              <a:gd name="connsiteX0" fmla="*/ 397806 w 4930982"/>
              <a:gd name="connsiteY0" fmla="*/ 0 h 6858635"/>
              <a:gd name="connsiteX1" fmla="*/ 4930982 w 4930982"/>
              <a:gd name="connsiteY1" fmla="*/ 2540 h 6858635"/>
              <a:gd name="connsiteX2" fmla="*/ 4922202 w 4930982"/>
              <a:gd name="connsiteY2" fmla="*/ 6858635 h 6858635"/>
              <a:gd name="connsiteX3" fmla="*/ 0 w 4930982"/>
              <a:gd name="connsiteY3" fmla="*/ 6858000 h 6858635"/>
              <a:gd name="connsiteX4" fmla="*/ 0 w 4930982"/>
              <a:gd name="connsiteY4" fmla="*/ 6858000 h 6858635"/>
              <a:gd name="connsiteX5" fmla="*/ 0 w 4930982"/>
              <a:gd name="connsiteY5" fmla="*/ 397806 h 6858635"/>
              <a:gd name="connsiteX6" fmla="*/ 397806 w 4930982"/>
              <a:gd name="connsiteY6" fmla="*/ 0 h 6858635"/>
              <a:gd name="connsiteX0" fmla="*/ 397806 w 4930982"/>
              <a:gd name="connsiteY0" fmla="*/ 0 h 6858635"/>
              <a:gd name="connsiteX1" fmla="*/ 4930982 w 4930982"/>
              <a:gd name="connsiteY1" fmla="*/ 2540 h 6858635"/>
              <a:gd name="connsiteX2" fmla="*/ 4929822 w 4930982"/>
              <a:gd name="connsiteY2" fmla="*/ 6858635 h 6858635"/>
              <a:gd name="connsiteX3" fmla="*/ 0 w 4930982"/>
              <a:gd name="connsiteY3" fmla="*/ 6858000 h 6858635"/>
              <a:gd name="connsiteX4" fmla="*/ 0 w 4930982"/>
              <a:gd name="connsiteY4" fmla="*/ 6858000 h 6858635"/>
              <a:gd name="connsiteX5" fmla="*/ 0 w 4930982"/>
              <a:gd name="connsiteY5" fmla="*/ 397806 h 6858635"/>
              <a:gd name="connsiteX6" fmla="*/ 397806 w 4930982"/>
              <a:gd name="connsiteY6" fmla="*/ 0 h 68586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30982" h="6858635">
                <a:moveTo>
                  <a:pt x="397806" y="0"/>
                </a:moveTo>
                <a:lnTo>
                  <a:pt x="4930982" y="2540"/>
                </a:lnTo>
                <a:cubicBezTo>
                  <a:pt x="4928055" y="2287058"/>
                  <a:pt x="4932749" y="4574117"/>
                  <a:pt x="4929822" y="6858635"/>
                </a:cubicBezTo>
                <a:lnTo>
                  <a:pt x="0" y="6858000"/>
                </a:lnTo>
                <a:lnTo>
                  <a:pt x="0" y="6858000"/>
                </a:lnTo>
                <a:lnTo>
                  <a:pt x="0" y="397806"/>
                </a:lnTo>
                <a:cubicBezTo>
                  <a:pt x="0" y="178104"/>
                  <a:pt x="178104" y="0"/>
                  <a:pt x="397806" y="0"/>
                </a:cubicBezTo>
                <a:close/>
              </a:path>
            </a:pathLst>
          </a:custGeom>
          <a:noFill/>
        </p:spPr>
        <p:txBody>
          <a:bodyPr/>
          <a:lstStyle/>
          <a:p>
            <a:r>
              <a:rPr lang="en-US"/>
              <a:t>Click icon to add picture</a:t>
            </a:r>
            <a:endParaRPr lang="en-GB"/>
          </a:p>
        </p:txBody>
      </p:sp>
      <p:sp>
        <p:nvSpPr>
          <p:cNvPr id="4" name="Date Placeholder 3">
            <a:extLst>
              <a:ext uri="{FF2B5EF4-FFF2-40B4-BE49-F238E27FC236}">
                <a16:creationId xmlns:a16="http://schemas.microsoft.com/office/drawing/2014/main" id="{89832C0B-AF54-ECC4-F11C-DEEBC02F2D0F}"/>
              </a:ext>
            </a:extLst>
          </p:cNvPr>
          <p:cNvSpPr>
            <a:spLocks noGrp="1"/>
          </p:cNvSpPr>
          <p:nvPr>
            <p:ph type="dt" sz="half" idx="10"/>
          </p:nvPr>
        </p:nvSpPr>
        <p:spPr>
          <a:xfrm>
            <a:off x="2380332" y="6362065"/>
            <a:ext cx="1734468" cy="180000"/>
          </a:xfrm>
        </p:spPr>
        <p:txBody>
          <a:bodyPr/>
          <a:lstStyle/>
          <a:p>
            <a:endParaRPr lang="en-GB"/>
          </a:p>
        </p:txBody>
      </p:sp>
      <p:sp>
        <p:nvSpPr>
          <p:cNvPr id="5" name="Footer Placeholder 4">
            <a:extLst>
              <a:ext uri="{FF2B5EF4-FFF2-40B4-BE49-F238E27FC236}">
                <a16:creationId xmlns:a16="http://schemas.microsoft.com/office/drawing/2014/main" id="{4FAD4014-22E6-E28C-4626-19C7F9BBDAAF}"/>
              </a:ext>
            </a:extLst>
          </p:cNvPr>
          <p:cNvSpPr>
            <a:spLocks noGrp="1"/>
          </p:cNvSpPr>
          <p:nvPr>
            <p:ph type="ftr" sz="quarter" idx="11"/>
          </p:nvPr>
        </p:nvSpPr>
        <p:spPr>
          <a:xfrm>
            <a:off x="4259263" y="6362065"/>
            <a:ext cx="7083423" cy="180000"/>
          </a:xfrm>
        </p:spPr>
        <p:txBody>
          <a:bodyPr/>
          <a:lstStyle/>
          <a:p>
            <a:endParaRPr lang="en-GB"/>
          </a:p>
        </p:txBody>
      </p:sp>
      <p:sp>
        <p:nvSpPr>
          <p:cNvPr id="6" name="Slide Number Placeholder 5">
            <a:extLst>
              <a:ext uri="{FF2B5EF4-FFF2-40B4-BE49-F238E27FC236}">
                <a16:creationId xmlns:a16="http://schemas.microsoft.com/office/drawing/2014/main" id="{4E8E98ED-032A-5A3C-CF5E-7C156431CF7A}"/>
              </a:ext>
            </a:extLst>
          </p:cNvPr>
          <p:cNvSpPr>
            <a:spLocks noGrp="1"/>
          </p:cNvSpPr>
          <p:nvPr>
            <p:ph type="sldNum" sz="quarter" idx="12"/>
          </p:nvPr>
        </p:nvSpPr>
        <p:spPr>
          <a:xfrm>
            <a:off x="11342686" y="6362065"/>
            <a:ext cx="404813" cy="180000"/>
          </a:xfrm>
        </p:spPr>
        <p:txBody>
          <a:bodyPr/>
          <a:lstStyle/>
          <a:p>
            <a:fld id="{915046F3-A181-4E86-90FC-9F7F42032E9C}" type="slidenum">
              <a:rPr lang="en-GB" smtClean="0"/>
              <a:t>‹#›</a:t>
            </a:fld>
            <a:endParaRPr lang="en-GB"/>
          </a:p>
        </p:txBody>
      </p:sp>
    </p:spTree>
    <p:extLst>
      <p:ext uri="{BB962C8B-B14F-4D97-AF65-F5344CB8AC3E}">
        <p14:creationId xmlns:p14="http://schemas.microsoft.com/office/powerpoint/2010/main" val="325470101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itleOnly" preserve="1">
  <p:cSld name="Thank you AbbVie Light Blue">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CFD0F-69F0-60F4-4C98-97D195AE5BCC}"/>
              </a:ext>
            </a:extLst>
          </p:cNvPr>
          <p:cNvSpPr>
            <a:spLocks noGrp="1"/>
          </p:cNvSpPr>
          <p:nvPr>
            <p:ph type="title"/>
          </p:nvPr>
        </p:nvSpPr>
        <p:spPr>
          <a:xfrm>
            <a:off x="444500" y="267192"/>
            <a:ext cx="6534150" cy="5853575"/>
          </a:xfrm>
        </p:spPr>
        <p:txBody>
          <a:bodyPr/>
          <a:lstStyle>
            <a:lvl1pPr>
              <a:defRPr sz="9197" b="0" spc="-100" baseline="0">
                <a:solidFill>
                  <a:schemeClr val="tx1"/>
                </a:solidFill>
              </a:defRPr>
            </a:lvl1pPr>
          </a:lstStyle>
          <a:p>
            <a:r>
              <a:rPr lang="en-US"/>
              <a:t>Click to edit Master title style</a:t>
            </a:r>
            <a:endParaRPr lang="en-GB"/>
          </a:p>
        </p:txBody>
      </p:sp>
      <p:sp>
        <p:nvSpPr>
          <p:cNvPr id="3" name="Date Placeholder 2">
            <a:extLst>
              <a:ext uri="{FF2B5EF4-FFF2-40B4-BE49-F238E27FC236}">
                <a16:creationId xmlns:a16="http://schemas.microsoft.com/office/drawing/2014/main" id="{B08D741B-951E-15C2-2899-D183B734A0D5}"/>
              </a:ext>
            </a:extLst>
          </p:cNvPr>
          <p:cNvSpPr>
            <a:spLocks noGrp="1"/>
          </p:cNvSpPr>
          <p:nvPr>
            <p:ph type="dt" sz="half" idx="10"/>
          </p:nvPr>
        </p:nvSpPr>
        <p:spPr/>
        <p:txBody>
          <a:bodyPr/>
          <a:lstStyle>
            <a:lvl1pPr>
              <a:defRPr>
                <a:solidFill>
                  <a:schemeClr val="tx1"/>
                </a:solidFill>
              </a:defRPr>
            </a:lvl1pPr>
          </a:lstStyle>
          <a:p>
            <a:endParaRPr lang="en-GB"/>
          </a:p>
        </p:txBody>
      </p:sp>
      <p:sp>
        <p:nvSpPr>
          <p:cNvPr id="4" name="Footer Placeholder 3">
            <a:extLst>
              <a:ext uri="{FF2B5EF4-FFF2-40B4-BE49-F238E27FC236}">
                <a16:creationId xmlns:a16="http://schemas.microsoft.com/office/drawing/2014/main" id="{BE131FB2-D8A7-EABE-8313-520DB267D3B6}"/>
              </a:ext>
            </a:extLst>
          </p:cNvPr>
          <p:cNvSpPr>
            <a:spLocks noGrp="1"/>
          </p:cNvSpPr>
          <p:nvPr>
            <p:ph type="ftr" sz="quarter" idx="11"/>
          </p:nvPr>
        </p:nvSpPr>
        <p:spPr/>
        <p:txBody>
          <a:bodyPr/>
          <a:lstStyle>
            <a:lvl1pPr>
              <a:defRPr>
                <a:solidFill>
                  <a:schemeClr val="tx1"/>
                </a:solidFill>
              </a:defRPr>
            </a:lvl1pPr>
          </a:lstStyle>
          <a:p>
            <a:endParaRPr lang="en-GB"/>
          </a:p>
        </p:txBody>
      </p:sp>
      <p:sp>
        <p:nvSpPr>
          <p:cNvPr id="5" name="Slide Number Placeholder 4">
            <a:extLst>
              <a:ext uri="{FF2B5EF4-FFF2-40B4-BE49-F238E27FC236}">
                <a16:creationId xmlns:a16="http://schemas.microsoft.com/office/drawing/2014/main" id="{3A20897A-4FF4-5F8C-C935-5A3AA5F22C8A}"/>
              </a:ext>
            </a:extLst>
          </p:cNvPr>
          <p:cNvSpPr>
            <a:spLocks noGrp="1"/>
          </p:cNvSpPr>
          <p:nvPr>
            <p:ph type="sldNum" sz="quarter" idx="12"/>
          </p:nvPr>
        </p:nvSpPr>
        <p:spPr/>
        <p:txBody>
          <a:bodyPr/>
          <a:lstStyle>
            <a:lvl1pPr>
              <a:defRPr>
                <a:solidFill>
                  <a:schemeClr val="tx1"/>
                </a:solidFill>
              </a:defRPr>
            </a:lvl1pPr>
          </a:lstStyle>
          <a:p>
            <a:fld id="{915046F3-A181-4E86-90FC-9F7F42032E9C}" type="slidenum">
              <a:rPr lang="en-GB" smtClean="0"/>
              <a:pPr/>
              <a:t>‹#›</a:t>
            </a:fld>
            <a:endParaRPr lang="en-GB"/>
          </a:p>
        </p:txBody>
      </p:sp>
    </p:spTree>
    <p:extLst>
      <p:ext uri="{BB962C8B-B14F-4D97-AF65-F5344CB8AC3E}">
        <p14:creationId xmlns:p14="http://schemas.microsoft.com/office/powerpoint/2010/main" val="4093122580"/>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itleOnly" preserve="1">
  <p:cSld name="Thank you AbbVie Medium Blue">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CFD0F-69F0-60F4-4C98-97D195AE5BCC}"/>
              </a:ext>
            </a:extLst>
          </p:cNvPr>
          <p:cNvSpPr>
            <a:spLocks noGrp="1"/>
          </p:cNvSpPr>
          <p:nvPr>
            <p:ph type="title"/>
          </p:nvPr>
        </p:nvSpPr>
        <p:spPr>
          <a:xfrm>
            <a:off x="444500" y="267192"/>
            <a:ext cx="6534150" cy="5853575"/>
          </a:xfrm>
        </p:spPr>
        <p:txBody>
          <a:bodyPr/>
          <a:lstStyle>
            <a:lvl1pPr>
              <a:defRPr sz="9197" b="0" spc="-100" baseline="0">
                <a:solidFill>
                  <a:schemeClr val="tx1"/>
                </a:solidFill>
              </a:defRPr>
            </a:lvl1pPr>
          </a:lstStyle>
          <a:p>
            <a:r>
              <a:rPr lang="en-US"/>
              <a:t>Click to edit Master title style</a:t>
            </a:r>
            <a:endParaRPr lang="en-GB"/>
          </a:p>
        </p:txBody>
      </p:sp>
      <p:sp>
        <p:nvSpPr>
          <p:cNvPr id="3" name="Date Placeholder 2">
            <a:extLst>
              <a:ext uri="{FF2B5EF4-FFF2-40B4-BE49-F238E27FC236}">
                <a16:creationId xmlns:a16="http://schemas.microsoft.com/office/drawing/2014/main" id="{B08D741B-951E-15C2-2899-D183B734A0D5}"/>
              </a:ext>
            </a:extLst>
          </p:cNvPr>
          <p:cNvSpPr>
            <a:spLocks noGrp="1"/>
          </p:cNvSpPr>
          <p:nvPr>
            <p:ph type="dt" sz="half" idx="10"/>
          </p:nvPr>
        </p:nvSpPr>
        <p:spPr/>
        <p:txBody>
          <a:bodyPr/>
          <a:lstStyle>
            <a:lvl1pPr>
              <a:defRPr>
                <a:solidFill>
                  <a:schemeClr val="tx1"/>
                </a:solidFill>
              </a:defRPr>
            </a:lvl1pPr>
          </a:lstStyle>
          <a:p>
            <a:endParaRPr lang="en-GB"/>
          </a:p>
        </p:txBody>
      </p:sp>
      <p:sp>
        <p:nvSpPr>
          <p:cNvPr id="4" name="Footer Placeholder 3">
            <a:extLst>
              <a:ext uri="{FF2B5EF4-FFF2-40B4-BE49-F238E27FC236}">
                <a16:creationId xmlns:a16="http://schemas.microsoft.com/office/drawing/2014/main" id="{BE131FB2-D8A7-EABE-8313-520DB267D3B6}"/>
              </a:ext>
            </a:extLst>
          </p:cNvPr>
          <p:cNvSpPr>
            <a:spLocks noGrp="1"/>
          </p:cNvSpPr>
          <p:nvPr>
            <p:ph type="ftr" sz="quarter" idx="11"/>
          </p:nvPr>
        </p:nvSpPr>
        <p:spPr/>
        <p:txBody>
          <a:bodyPr/>
          <a:lstStyle>
            <a:lvl1pPr>
              <a:defRPr>
                <a:solidFill>
                  <a:schemeClr val="tx1"/>
                </a:solidFill>
              </a:defRPr>
            </a:lvl1pPr>
          </a:lstStyle>
          <a:p>
            <a:endParaRPr lang="en-GB"/>
          </a:p>
        </p:txBody>
      </p:sp>
      <p:sp>
        <p:nvSpPr>
          <p:cNvPr id="5" name="Slide Number Placeholder 4">
            <a:extLst>
              <a:ext uri="{FF2B5EF4-FFF2-40B4-BE49-F238E27FC236}">
                <a16:creationId xmlns:a16="http://schemas.microsoft.com/office/drawing/2014/main" id="{3A20897A-4FF4-5F8C-C935-5A3AA5F22C8A}"/>
              </a:ext>
            </a:extLst>
          </p:cNvPr>
          <p:cNvSpPr>
            <a:spLocks noGrp="1"/>
          </p:cNvSpPr>
          <p:nvPr>
            <p:ph type="sldNum" sz="quarter" idx="12"/>
          </p:nvPr>
        </p:nvSpPr>
        <p:spPr/>
        <p:txBody>
          <a:bodyPr/>
          <a:lstStyle>
            <a:lvl1pPr>
              <a:defRPr>
                <a:solidFill>
                  <a:schemeClr val="tx1"/>
                </a:solidFill>
              </a:defRPr>
            </a:lvl1pPr>
          </a:lstStyle>
          <a:p>
            <a:fld id="{915046F3-A181-4E86-90FC-9F7F42032E9C}" type="slidenum">
              <a:rPr lang="en-GB" smtClean="0"/>
              <a:pPr/>
              <a:t>‹#›</a:t>
            </a:fld>
            <a:endParaRPr lang="en-GB"/>
          </a:p>
        </p:txBody>
      </p:sp>
    </p:spTree>
    <p:extLst>
      <p:ext uri="{BB962C8B-B14F-4D97-AF65-F5344CB8AC3E}">
        <p14:creationId xmlns:p14="http://schemas.microsoft.com/office/powerpoint/2010/main" val="963452312"/>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type="titleOnly" preserve="1">
  <p:cSld name="Thank you AbbVie Dark Blu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CFD0F-69F0-60F4-4C98-97D195AE5BCC}"/>
              </a:ext>
            </a:extLst>
          </p:cNvPr>
          <p:cNvSpPr>
            <a:spLocks noGrp="1"/>
          </p:cNvSpPr>
          <p:nvPr>
            <p:ph type="title"/>
          </p:nvPr>
        </p:nvSpPr>
        <p:spPr>
          <a:xfrm>
            <a:off x="444500" y="266402"/>
            <a:ext cx="6534150" cy="5853575"/>
          </a:xfrm>
        </p:spPr>
        <p:txBody>
          <a:bodyPr/>
          <a:lstStyle>
            <a:lvl1pPr>
              <a:defRPr sz="9197" b="0" spc="-100" baseline="0">
                <a:solidFill>
                  <a:schemeClr val="bg1"/>
                </a:solidFill>
              </a:defRPr>
            </a:lvl1pPr>
          </a:lstStyle>
          <a:p>
            <a:r>
              <a:rPr lang="en-US"/>
              <a:t>Click to edit Master title style</a:t>
            </a:r>
            <a:endParaRPr lang="en-GB"/>
          </a:p>
        </p:txBody>
      </p:sp>
      <p:sp>
        <p:nvSpPr>
          <p:cNvPr id="3" name="Date Placeholder 2">
            <a:extLst>
              <a:ext uri="{FF2B5EF4-FFF2-40B4-BE49-F238E27FC236}">
                <a16:creationId xmlns:a16="http://schemas.microsoft.com/office/drawing/2014/main" id="{B08D741B-951E-15C2-2899-D183B734A0D5}"/>
              </a:ext>
            </a:extLst>
          </p:cNvPr>
          <p:cNvSpPr>
            <a:spLocks noGrp="1"/>
          </p:cNvSpPr>
          <p:nvPr>
            <p:ph type="dt" sz="half" idx="10"/>
          </p:nvPr>
        </p:nvSpPr>
        <p:spPr/>
        <p:txBody>
          <a:bodyPr/>
          <a:lstStyle>
            <a:lvl1pPr>
              <a:defRPr>
                <a:solidFill>
                  <a:schemeClr val="bg1"/>
                </a:solidFill>
              </a:defRPr>
            </a:lvl1pPr>
          </a:lstStyle>
          <a:p>
            <a:endParaRPr lang="en-GB"/>
          </a:p>
        </p:txBody>
      </p:sp>
      <p:sp>
        <p:nvSpPr>
          <p:cNvPr id="4" name="Footer Placeholder 3">
            <a:extLst>
              <a:ext uri="{FF2B5EF4-FFF2-40B4-BE49-F238E27FC236}">
                <a16:creationId xmlns:a16="http://schemas.microsoft.com/office/drawing/2014/main" id="{BE131FB2-D8A7-EABE-8313-520DB267D3B6}"/>
              </a:ext>
            </a:extLst>
          </p:cNvPr>
          <p:cNvSpPr>
            <a:spLocks noGrp="1"/>
          </p:cNvSpPr>
          <p:nvPr>
            <p:ph type="ftr" sz="quarter" idx="11"/>
          </p:nvPr>
        </p:nvSpPr>
        <p:spPr/>
        <p:txBody>
          <a:bodyPr/>
          <a:lstStyle>
            <a:lvl1pPr>
              <a:defRPr>
                <a:solidFill>
                  <a:schemeClr val="bg1"/>
                </a:solidFill>
              </a:defRPr>
            </a:lvl1pPr>
          </a:lstStyle>
          <a:p>
            <a:endParaRPr lang="en-GB"/>
          </a:p>
        </p:txBody>
      </p:sp>
      <p:sp>
        <p:nvSpPr>
          <p:cNvPr id="5" name="Slide Number Placeholder 4">
            <a:extLst>
              <a:ext uri="{FF2B5EF4-FFF2-40B4-BE49-F238E27FC236}">
                <a16:creationId xmlns:a16="http://schemas.microsoft.com/office/drawing/2014/main" id="{3A20897A-4FF4-5F8C-C935-5A3AA5F22C8A}"/>
              </a:ext>
            </a:extLst>
          </p:cNvPr>
          <p:cNvSpPr>
            <a:spLocks noGrp="1"/>
          </p:cNvSpPr>
          <p:nvPr>
            <p:ph type="sldNum" sz="quarter" idx="12"/>
          </p:nvPr>
        </p:nvSpPr>
        <p:spPr/>
        <p:txBody>
          <a:bodyPr/>
          <a:lstStyle>
            <a:lvl1pPr>
              <a:defRPr>
                <a:solidFill>
                  <a:schemeClr val="bg1"/>
                </a:solidFill>
              </a:defRPr>
            </a:lvl1pPr>
          </a:lstStyle>
          <a:p>
            <a:fld id="{915046F3-A181-4E86-90FC-9F7F42032E9C}" type="slidenum">
              <a:rPr lang="en-GB" smtClean="0"/>
              <a:pPr/>
              <a:t>‹#›</a:t>
            </a:fld>
            <a:endParaRPr lang="en-GB"/>
          </a:p>
        </p:txBody>
      </p:sp>
      <p:pic>
        <p:nvPicPr>
          <p:cNvPr id="7" name="Graphic 6" descr="AbbVie logo">
            <a:extLst>
              <a:ext uri="{FF2B5EF4-FFF2-40B4-BE49-F238E27FC236}">
                <a16:creationId xmlns:a16="http://schemas.microsoft.com/office/drawing/2014/main" id="{1D96C039-8293-BBF6-361B-F0D8E349B30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44501" y="6350172"/>
            <a:ext cx="802359" cy="140480"/>
          </a:xfrm>
          <a:prstGeom prst="rect">
            <a:avLst/>
          </a:prstGeom>
        </p:spPr>
      </p:pic>
    </p:spTree>
    <p:extLst>
      <p:ext uri="{BB962C8B-B14F-4D97-AF65-F5344CB8AC3E}">
        <p14:creationId xmlns:p14="http://schemas.microsoft.com/office/powerpoint/2010/main" val="2166672982"/>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showMasterSp="0" type="blank" preserve="1">
  <p:cSld name="Logo White">
    <p:spTree>
      <p:nvGrpSpPr>
        <p:cNvPr id="1" name=""/>
        <p:cNvGrpSpPr/>
        <p:nvPr/>
      </p:nvGrpSpPr>
      <p:grpSpPr>
        <a:xfrm>
          <a:off x="0" y="0"/>
          <a:ext cx="0" cy="0"/>
          <a:chOff x="0" y="0"/>
          <a:chExt cx="0" cy="0"/>
        </a:xfrm>
      </p:grpSpPr>
      <p:pic>
        <p:nvPicPr>
          <p:cNvPr id="7" name="Graphic 6" descr="AbbVie logo">
            <a:extLst>
              <a:ext uri="{FF2B5EF4-FFF2-40B4-BE49-F238E27FC236}">
                <a16:creationId xmlns:a16="http://schemas.microsoft.com/office/drawing/2014/main" id="{4E15296C-C206-D6EC-ED6F-7E98B899716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137601" y="3086116"/>
            <a:ext cx="3916800" cy="685768"/>
          </a:xfrm>
          <a:prstGeom prst="rect">
            <a:avLst/>
          </a:prstGeom>
        </p:spPr>
      </p:pic>
    </p:spTree>
    <p:extLst>
      <p:ext uri="{BB962C8B-B14F-4D97-AF65-F5344CB8AC3E}">
        <p14:creationId xmlns:p14="http://schemas.microsoft.com/office/powerpoint/2010/main" val="2301200278"/>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type="blank" preserve="1">
  <p:cSld name="Logo AbbVie Light Blue">
    <p:bg>
      <p:bgPr>
        <a:solidFill>
          <a:schemeClr val="bg2"/>
        </a:solidFill>
        <a:effectLst/>
      </p:bgPr>
    </p:bg>
    <p:spTree>
      <p:nvGrpSpPr>
        <p:cNvPr id="1" name=""/>
        <p:cNvGrpSpPr/>
        <p:nvPr/>
      </p:nvGrpSpPr>
      <p:grpSpPr>
        <a:xfrm>
          <a:off x="0" y="0"/>
          <a:ext cx="0" cy="0"/>
          <a:chOff x="0" y="0"/>
          <a:chExt cx="0" cy="0"/>
        </a:xfrm>
      </p:grpSpPr>
      <p:pic>
        <p:nvPicPr>
          <p:cNvPr id="7" name="Graphic 6" descr="AbbVie logo">
            <a:extLst>
              <a:ext uri="{FF2B5EF4-FFF2-40B4-BE49-F238E27FC236}">
                <a16:creationId xmlns:a16="http://schemas.microsoft.com/office/drawing/2014/main" id="{4E15296C-C206-D6EC-ED6F-7E98B899716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137601" y="3086116"/>
            <a:ext cx="3916800" cy="685768"/>
          </a:xfrm>
          <a:prstGeom prst="rect">
            <a:avLst/>
          </a:prstGeom>
        </p:spPr>
      </p:pic>
    </p:spTree>
    <p:extLst>
      <p:ext uri="{BB962C8B-B14F-4D97-AF65-F5344CB8AC3E}">
        <p14:creationId xmlns:p14="http://schemas.microsoft.com/office/powerpoint/2010/main" val="1656800543"/>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type="blank" preserve="1">
  <p:cSld name="Logo AbbVie Medium Blue">
    <p:bg>
      <p:bgPr>
        <a:solidFill>
          <a:schemeClr val="tx2"/>
        </a:solidFill>
        <a:effectLst/>
      </p:bgPr>
    </p:bg>
    <p:spTree>
      <p:nvGrpSpPr>
        <p:cNvPr id="1" name=""/>
        <p:cNvGrpSpPr/>
        <p:nvPr/>
      </p:nvGrpSpPr>
      <p:grpSpPr>
        <a:xfrm>
          <a:off x="0" y="0"/>
          <a:ext cx="0" cy="0"/>
          <a:chOff x="0" y="0"/>
          <a:chExt cx="0" cy="0"/>
        </a:xfrm>
      </p:grpSpPr>
      <p:pic>
        <p:nvPicPr>
          <p:cNvPr id="7" name="Graphic 6" descr="AbbVie logo">
            <a:extLst>
              <a:ext uri="{FF2B5EF4-FFF2-40B4-BE49-F238E27FC236}">
                <a16:creationId xmlns:a16="http://schemas.microsoft.com/office/drawing/2014/main" id="{4E15296C-C206-D6EC-ED6F-7E98B899716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137601" y="3086116"/>
            <a:ext cx="3916800" cy="685768"/>
          </a:xfrm>
          <a:prstGeom prst="rect">
            <a:avLst/>
          </a:prstGeom>
        </p:spPr>
      </p:pic>
    </p:spTree>
    <p:extLst>
      <p:ext uri="{BB962C8B-B14F-4D97-AF65-F5344CB8AC3E}">
        <p14:creationId xmlns:p14="http://schemas.microsoft.com/office/powerpoint/2010/main" val="4031081863"/>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blank" preserve="1">
  <p:cSld name="Logo AbbVie Dark Blue">
    <p:bg>
      <p:bgPr>
        <a:solidFill>
          <a:schemeClr val="tx1"/>
        </a:solidFill>
        <a:effectLst/>
      </p:bgPr>
    </p:bg>
    <p:spTree>
      <p:nvGrpSpPr>
        <p:cNvPr id="1" name=""/>
        <p:cNvGrpSpPr/>
        <p:nvPr/>
      </p:nvGrpSpPr>
      <p:grpSpPr>
        <a:xfrm>
          <a:off x="0" y="0"/>
          <a:ext cx="0" cy="0"/>
          <a:chOff x="0" y="0"/>
          <a:chExt cx="0" cy="0"/>
        </a:xfrm>
      </p:grpSpPr>
      <p:pic>
        <p:nvPicPr>
          <p:cNvPr id="7" name="Graphic 6" descr="AbbVie logo">
            <a:extLst>
              <a:ext uri="{FF2B5EF4-FFF2-40B4-BE49-F238E27FC236}">
                <a16:creationId xmlns:a16="http://schemas.microsoft.com/office/drawing/2014/main" id="{4E15296C-C206-D6EC-ED6F-7E98B899716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137601" y="3086116"/>
            <a:ext cx="3916800" cy="685768"/>
          </a:xfrm>
          <a:prstGeom prst="rect">
            <a:avLst/>
          </a:prstGeom>
        </p:spPr>
      </p:pic>
    </p:spTree>
    <p:extLst>
      <p:ext uri="{BB962C8B-B14F-4D97-AF65-F5344CB8AC3E}">
        <p14:creationId xmlns:p14="http://schemas.microsoft.com/office/powerpoint/2010/main" val="3716730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and Image AbbVie Medium Blue">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8AB35-594F-7FE8-7664-CA0A685625F9}"/>
              </a:ext>
            </a:extLst>
          </p:cNvPr>
          <p:cNvSpPr>
            <a:spLocks noGrp="1"/>
          </p:cNvSpPr>
          <p:nvPr>
            <p:ph type="ctrTitle"/>
          </p:nvPr>
        </p:nvSpPr>
        <p:spPr>
          <a:xfrm>
            <a:off x="444500" y="331202"/>
            <a:ext cx="6534151" cy="2167573"/>
          </a:xfrm>
        </p:spPr>
        <p:txBody>
          <a:bodyPr anchor="t" anchorCtr="0"/>
          <a:lstStyle>
            <a:lvl1pPr algn="l">
              <a:lnSpc>
                <a:spcPct val="80000"/>
              </a:lnSpc>
              <a:defRPr sz="4799"/>
            </a:lvl1pPr>
          </a:lstStyle>
          <a:p>
            <a:r>
              <a:rPr lang="en-US"/>
              <a:t>Click to edit Master title style</a:t>
            </a:r>
            <a:endParaRPr lang="en-GB"/>
          </a:p>
        </p:txBody>
      </p:sp>
      <p:sp>
        <p:nvSpPr>
          <p:cNvPr id="3" name="Subtitle 2">
            <a:extLst>
              <a:ext uri="{FF2B5EF4-FFF2-40B4-BE49-F238E27FC236}">
                <a16:creationId xmlns:a16="http://schemas.microsoft.com/office/drawing/2014/main" id="{E875955E-7657-A23C-D5E5-F93E746AAB75}"/>
              </a:ext>
            </a:extLst>
          </p:cNvPr>
          <p:cNvSpPr>
            <a:spLocks noGrp="1"/>
          </p:cNvSpPr>
          <p:nvPr>
            <p:ph type="subTitle" idx="1"/>
          </p:nvPr>
        </p:nvSpPr>
        <p:spPr>
          <a:xfrm>
            <a:off x="444500" y="2978785"/>
            <a:ext cx="6534151" cy="1655762"/>
          </a:xfrm>
        </p:spPr>
        <p:txBody>
          <a:bodyPr/>
          <a:lstStyle>
            <a:lvl1pPr marL="0" indent="0" algn="l">
              <a:lnSpc>
                <a:spcPct val="85000"/>
              </a:lnSpc>
              <a:spcBef>
                <a:spcPts val="1799"/>
              </a:spcBef>
              <a:buNone/>
              <a:defRPr sz="1799" b="0"/>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endParaRPr lang="en-GB"/>
          </a:p>
        </p:txBody>
      </p:sp>
      <p:sp>
        <p:nvSpPr>
          <p:cNvPr id="7" name="Picture Placeholder 14">
            <a:extLst>
              <a:ext uri="{FF2B5EF4-FFF2-40B4-BE49-F238E27FC236}">
                <a16:creationId xmlns:a16="http://schemas.microsoft.com/office/drawing/2014/main" id="{7EC5AED0-2B5F-1EC5-50D6-52B594F6B2B5}"/>
              </a:ext>
            </a:extLst>
          </p:cNvPr>
          <p:cNvSpPr>
            <a:spLocks noGrp="1"/>
          </p:cNvSpPr>
          <p:nvPr>
            <p:ph type="pic" sz="quarter" idx="14"/>
          </p:nvPr>
        </p:nvSpPr>
        <p:spPr>
          <a:xfrm>
            <a:off x="7123113" y="0"/>
            <a:ext cx="5072062" cy="6858635"/>
          </a:xfrm>
          <a:custGeom>
            <a:avLst/>
            <a:gdLst>
              <a:gd name="connsiteX0" fmla="*/ 397806 w 5068887"/>
              <a:gd name="connsiteY0" fmla="*/ 0 h 6858000"/>
              <a:gd name="connsiteX1" fmla="*/ 4671081 w 5068887"/>
              <a:gd name="connsiteY1" fmla="*/ 0 h 6858000"/>
              <a:gd name="connsiteX2" fmla="*/ 5068887 w 5068887"/>
              <a:gd name="connsiteY2" fmla="*/ 397806 h 6858000"/>
              <a:gd name="connsiteX3" fmla="*/ 5068887 w 5068887"/>
              <a:gd name="connsiteY3" fmla="*/ 6858000 h 6858000"/>
              <a:gd name="connsiteX4" fmla="*/ 5068887 w 5068887"/>
              <a:gd name="connsiteY4" fmla="*/ 6858000 h 6858000"/>
              <a:gd name="connsiteX5" fmla="*/ 0 w 5068887"/>
              <a:gd name="connsiteY5" fmla="*/ 6858000 h 6858000"/>
              <a:gd name="connsiteX6" fmla="*/ 0 w 5068887"/>
              <a:gd name="connsiteY6" fmla="*/ 6858000 h 6858000"/>
              <a:gd name="connsiteX7" fmla="*/ 0 w 5068887"/>
              <a:gd name="connsiteY7" fmla="*/ 397806 h 6858000"/>
              <a:gd name="connsiteX8" fmla="*/ 397806 w 5068887"/>
              <a:gd name="connsiteY8" fmla="*/ 0 h 6858000"/>
              <a:gd name="connsiteX0" fmla="*/ 397806 w 5137374"/>
              <a:gd name="connsiteY0" fmla="*/ 0 h 6858000"/>
              <a:gd name="connsiteX1" fmla="*/ 4671081 w 5137374"/>
              <a:gd name="connsiteY1" fmla="*/ 0 h 6858000"/>
              <a:gd name="connsiteX2" fmla="*/ 5068887 w 5137374"/>
              <a:gd name="connsiteY2" fmla="*/ 6858000 h 6858000"/>
              <a:gd name="connsiteX3" fmla="*/ 5068887 w 5137374"/>
              <a:gd name="connsiteY3" fmla="*/ 6858000 h 6858000"/>
              <a:gd name="connsiteX4" fmla="*/ 0 w 5137374"/>
              <a:gd name="connsiteY4" fmla="*/ 6858000 h 6858000"/>
              <a:gd name="connsiteX5" fmla="*/ 0 w 5137374"/>
              <a:gd name="connsiteY5" fmla="*/ 6858000 h 6858000"/>
              <a:gd name="connsiteX6" fmla="*/ 0 w 5137374"/>
              <a:gd name="connsiteY6" fmla="*/ 397806 h 6858000"/>
              <a:gd name="connsiteX7" fmla="*/ 397806 w 5137374"/>
              <a:gd name="connsiteY7" fmla="*/ 0 h 6858000"/>
              <a:gd name="connsiteX0" fmla="*/ 397806 w 5276689"/>
              <a:gd name="connsiteY0" fmla="*/ 0 h 6858000"/>
              <a:gd name="connsiteX1" fmla="*/ 4897962 w 5276689"/>
              <a:gd name="connsiteY1" fmla="*/ 0 h 6858000"/>
              <a:gd name="connsiteX2" fmla="*/ 5068887 w 5276689"/>
              <a:gd name="connsiteY2" fmla="*/ 6858000 h 6858000"/>
              <a:gd name="connsiteX3" fmla="*/ 5068887 w 5276689"/>
              <a:gd name="connsiteY3" fmla="*/ 6858000 h 6858000"/>
              <a:gd name="connsiteX4" fmla="*/ 0 w 5276689"/>
              <a:gd name="connsiteY4" fmla="*/ 6858000 h 6858000"/>
              <a:gd name="connsiteX5" fmla="*/ 0 w 5276689"/>
              <a:gd name="connsiteY5" fmla="*/ 6858000 h 6858000"/>
              <a:gd name="connsiteX6" fmla="*/ 0 w 5276689"/>
              <a:gd name="connsiteY6" fmla="*/ 397806 h 6858000"/>
              <a:gd name="connsiteX7" fmla="*/ 397806 w 5276689"/>
              <a:gd name="connsiteY7" fmla="*/ 0 h 6858000"/>
              <a:gd name="connsiteX0" fmla="*/ 397806 w 5068887"/>
              <a:gd name="connsiteY0" fmla="*/ 0 h 6858000"/>
              <a:gd name="connsiteX1" fmla="*/ 4897962 w 5068887"/>
              <a:gd name="connsiteY1" fmla="*/ 0 h 6858000"/>
              <a:gd name="connsiteX2" fmla="*/ 5068887 w 5068887"/>
              <a:gd name="connsiteY2" fmla="*/ 6858000 h 6858000"/>
              <a:gd name="connsiteX3" fmla="*/ 5068887 w 5068887"/>
              <a:gd name="connsiteY3" fmla="*/ 6858000 h 6858000"/>
              <a:gd name="connsiteX4" fmla="*/ 0 w 5068887"/>
              <a:gd name="connsiteY4" fmla="*/ 6858000 h 6858000"/>
              <a:gd name="connsiteX5" fmla="*/ 0 w 5068887"/>
              <a:gd name="connsiteY5" fmla="*/ 6858000 h 6858000"/>
              <a:gd name="connsiteX6" fmla="*/ 0 w 5068887"/>
              <a:gd name="connsiteY6" fmla="*/ 397806 h 6858000"/>
              <a:gd name="connsiteX7" fmla="*/ 397806 w 5068887"/>
              <a:gd name="connsiteY7" fmla="*/ 0 h 6858000"/>
              <a:gd name="connsiteX0" fmla="*/ 397806 w 5068910"/>
              <a:gd name="connsiteY0" fmla="*/ 0 h 6858000"/>
              <a:gd name="connsiteX1" fmla="*/ 4897962 w 5068910"/>
              <a:gd name="connsiteY1" fmla="*/ 0 h 6858000"/>
              <a:gd name="connsiteX2" fmla="*/ 5068887 w 5068910"/>
              <a:gd name="connsiteY2" fmla="*/ 6858000 h 6858000"/>
              <a:gd name="connsiteX3" fmla="*/ 5068887 w 5068910"/>
              <a:gd name="connsiteY3" fmla="*/ 6858000 h 6858000"/>
              <a:gd name="connsiteX4" fmla="*/ 0 w 5068910"/>
              <a:gd name="connsiteY4" fmla="*/ 6858000 h 6858000"/>
              <a:gd name="connsiteX5" fmla="*/ 0 w 5068910"/>
              <a:gd name="connsiteY5" fmla="*/ 6858000 h 6858000"/>
              <a:gd name="connsiteX6" fmla="*/ 0 w 5068910"/>
              <a:gd name="connsiteY6" fmla="*/ 397806 h 6858000"/>
              <a:gd name="connsiteX7" fmla="*/ 397806 w 5068910"/>
              <a:gd name="connsiteY7" fmla="*/ 0 h 6858000"/>
              <a:gd name="connsiteX0" fmla="*/ 397806 w 5068910"/>
              <a:gd name="connsiteY0" fmla="*/ 0 h 6858000"/>
              <a:gd name="connsiteX1" fmla="*/ 4897962 w 5068910"/>
              <a:gd name="connsiteY1" fmla="*/ 0 h 6858000"/>
              <a:gd name="connsiteX2" fmla="*/ 5068887 w 5068910"/>
              <a:gd name="connsiteY2" fmla="*/ 6858000 h 6858000"/>
              <a:gd name="connsiteX3" fmla="*/ 4922202 w 5068910"/>
              <a:gd name="connsiteY3" fmla="*/ 6856095 h 6858000"/>
              <a:gd name="connsiteX4" fmla="*/ 0 w 5068910"/>
              <a:gd name="connsiteY4" fmla="*/ 6858000 h 6858000"/>
              <a:gd name="connsiteX5" fmla="*/ 0 w 5068910"/>
              <a:gd name="connsiteY5" fmla="*/ 6858000 h 6858000"/>
              <a:gd name="connsiteX6" fmla="*/ 0 w 5068910"/>
              <a:gd name="connsiteY6" fmla="*/ 397806 h 6858000"/>
              <a:gd name="connsiteX7" fmla="*/ 397806 w 5068910"/>
              <a:gd name="connsiteY7" fmla="*/ 0 h 6858000"/>
              <a:gd name="connsiteX0" fmla="*/ 397806 w 5068910"/>
              <a:gd name="connsiteY0" fmla="*/ 0 h 6858000"/>
              <a:gd name="connsiteX1" fmla="*/ 4897962 w 5068910"/>
              <a:gd name="connsiteY1" fmla="*/ 0 h 6858000"/>
              <a:gd name="connsiteX2" fmla="*/ 5068887 w 5068910"/>
              <a:gd name="connsiteY2" fmla="*/ 6858000 h 6858000"/>
              <a:gd name="connsiteX3" fmla="*/ 4922202 w 5068910"/>
              <a:gd name="connsiteY3" fmla="*/ 6856095 h 6858000"/>
              <a:gd name="connsiteX4" fmla="*/ 0 w 5068910"/>
              <a:gd name="connsiteY4" fmla="*/ 6858000 h 6858000"/>
              <a:gd name="connsiteX5" fmla="*/ 0 w 5068910"/>
              <a:gd name="connsiteY5" fmla="*/ 6858000 h 6858000"/>
              <a:gd name="connsiteX6" fmla="*/ 0 w 5068910"/>
              <a:gd name="connsiteY6" fmla="*/ 397806 h 6858000"/>
              <a:gd name="connsiteX7" fmla="*/ 397806 w 5068910"/>
              <a:gd name="connsiteY7" fmla="*/ 0 h 6858000"/>
              <a:gd name="connsiteX0" fmla="*/ 397806 w 5499710"/>
              <a:gd name="connsiteY0" fmla="*/ 0 h 6858000"/>
              <a:gd name="connsiteX1" fmla="*/ 4897962 w 5499710"/>
              <a:gd name="connsiteY1" fmla="*/ 0 h 6858000"/>
              <a:gd name="connsiteX2" fmla="*/ 4922202 w 5499710"/>
              <a:gd name="connsiteY2" fmla="*/ 6856095 h 6858000"/>
              <a:gd name="connsiteX3" fmla="*/ 0 w 5499710"/>
              <a:gd name="connsiteY3" fmla="*/ 6858000 h 6858000"/>
              <a:gd name="connsiteX4" fmla="*/ 0 w 5499710"/>
              <a:gd name="connsiteY4" fmla="*/ 6858000 h 6858000"/>
              <a:gd name="connsiteX5" fmla="*/ 0 w 5499710"/>
              <a:gd name="connsiteY5" fmla="*/ 397806 h 6858000"/>
              <a:gd name="connsiteX6" fmla="*/ 397806 w 5499710"/>
              <a:gd name="connsiteY6" fmla="*/ 0 h 6858000"/>
              <a:gd name="connsiteX0" fmla="*/ 397806 w 5236739"/>
              <a:gd name="connsiteY0" fmla="*/ 0 h 6858000"/>
              <a:gd name="connsiteX1" fmla="*/ 4897962 w 5236739"/>
              <a:gd name="connsiteY1" fmla="*/ 0 h 6858000"/>
              <a:gd name="connsiteX2" fmla="*/ 4922202 w 5236739"/>
              <a:gd name="connsiteY2" fmla="*/ 6856095 h 6858000"/>
              <a:gd name="connsiteX3" fmla="*/ 0 w 5236739"/>
              <a:gd name="connsiteY3" fmla="*/ 6858000 h 6858000"/>
              <a:gd name="connsiteX4" fmla="*/ 0 w 5236739"/>
              <a:gd name="connsiteY4" fmla="*/ 6858000 h 6858000"/>
              <a:gd name="connsiteX5" fmla="*/ 0 w 5236739"/>
              <a:gd name="connsiteY5" fmla="*/ 397806 h 6858000"/>
              <a:gd name="connsiteX6" fmla="*/ 397806 w 5236739"/>
              <a:gd name="connsiteY6" fmla="*/ 0 h 6858000"/>
              <a:gd name="connsiteX0" fmla="*/ 397806 w 4922202"/>
              <a:gd name="connsiteY0" fmla="*/ 0 h 6858000"/>
              <a:gd name="connsiteX1" fmla="*/ 4897962 w 4922202"/>
              <a:gd name="connsiteY1" fmla="*/ 0 h 6858000"/>
              <a:gd name="connsiteX2" fmla="*/ 4922202 w 4922202"/>
              <a:gd name="connsiteY2" fmla="*/ 6856095 h 6858000"/>
              <a:gd name="connsiteX3" fmla="*/ 0 w 4922202"/>
              <a:gd name="connsiteY3" fmla="*/ 6858000 h 6858000"/>
              <a:gd name="connsiteX4" fmla="*/ 0 w 4922202"/>
              <a:gd name="connsiteY4" fmla="*/ 6858000 h 6858000"/>
              <a:gd name="connsiteX5" fmla="*/ 0 w 4922202"/>
              <a:gd name="connsiteY5" fmla="*/ 397806 h 6858000"/>
              <a:gd name="connsiteX6" fmla="*/ 397806 w 4922202"/>
              <a:gd name="connsiteY6" fmla="*/ 0 h 6858000"/>
              <a:gd name="connsiteX0" fmla="*/ 397806 w 4930982"/>
              <a:gd name="connsiteY0" fmla="*/ 0 h 6858000"/>
              <a:gd name="connsiteX1" fmla="*/ 4930982 w 4930982"/>
              <a:gd name="connsiteY1" fmla="*/ 2540 h 6858000"/>
              <a:gd name="connsiteX2" fmla="*/ 4922202 w 4930982"/>
              <a:gd name="connsiteY2" fmla="*/ 6856095 h 6858000"/>
              <a:gd name="connsiteX3" fmla="*/ 0 w 4930982"/>
              <a:gd name="connsiteY3" fmla="*/ 6858000 h 6858000"/>
              <a:gd name="connsiteX4" fmla="*/ 0 w 4930982"/>
              <a:gd name="connsiteY4" fmla="*/ 6858000 h 6858000"/>
              <a:gd name="connsiteX5" fmla="*/ 0 w 4930982"/>
              <a:gd name="connsiteY5" fmla="*/ 397806 h 6858000"/>
              <a:gd name="connsiteX6" fmla="*/ 397806 w 4930982"/>
              <a:gd name="connsiteY6" fmla="*/ 0 h 6858000"/>
              <a:gd name="connsiteX0" fmla="*/ 397806 w 4930982"/>
              <a:gd name="connsiteY0" fmla="*/ 0 h 6858635"/>
              <a:gd name="connsiteX1" fmla="*/ 4930982 w 4930982"/>
              <a:gd name="connsiteY1" fmla="*/ 2540 h 6858635"/>
              <a:gd name="connsiteX2" fmla="*/ 4922202 w 4930982"/>
              <a:gd name="connsiteY2" fmla="*/ 6858635 h 6858635"/>
              <a:gd name="connsiteX3" fmla="*/ 0 w 4930982"/>
              <a:gd name="connsiteY3" fmla="*/ 6858000 h 6858635"/>
              <a:gd name="connsiteX4" fmla="*/ 0 w 4930982"/>
              <a:gd name="connsiteY4" fmla="*/ 6858000 h 6858635"/>
              <a:gd name="connsiteX5" fmla="*/ 0 w 4930982"/>
              <a:gd name="connsiteY5" fmla="*/ 397806 h 6858635"/>
              <a:gd name="connsiteX6" fmla="*/ 397806 w 4930982"/>
              <a:gd name="connsiteY6" fmla="*/ 0 h 6858635"/>
              <a:gd name="connsiteX0" fmla="*/ 397806 w 4930982"/>
              <a:gd name="connsiteY0" fmla="*/ 0 h 6858635"/>
              <a:gd name="connsiteX1" fmla="*/ 4930982 w 4930982"/>
              <a:gd name="connsiteY1" fmla="*/ 2540 h 6858635"/>
              <a:gd name="connsiteX2" fmla="*/ 4929822 w 4930982"/>
              <a:gd name="connsiteY2" fmla="*/ 6858635 h 6858635"/>
              <a:gd name="connsiteX3" fmla="*/ 0 w 4930982"/>
              <a:gd name="connsiteY3" fmla="*/ 6858000 h 6858635"/>
              <a:gd name="connsiteX4" fmla="*/ 0 w 4930982"/>
              <a:gd name="connsiteY4" fmla="*/ 6858000 h 6858635"/>
              <a:gd name="connsiteX5" fmla="*/ 0 w 4930982"/>
              <a:gd name="connsiteY5" fmla="*/ 397806 h 6858635"/>
              <a:gd name="connsiteX6" fmla="*/ 397806 w 4930982"/>
              <a:gd name="connsiteY6" fmla="*/ 0 h 68586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30982" h="6858635">
                <a:moveTo>
                  <a:pt x="397806" y="0"/>
                </a:moveTo>
                <a:lnTo>
                  <a:pt x="4930982" y="2540"/>
                </a:lnTo>
                <a:cubicBezTo>
                  <a:pt x="4928055" y="2287058"/>
                  <a:pt x="4932749" y="4574117"/>
                  <a:pt x="4929822" y="6858635"/>
                </a:cubicBezTo>
                <a:lnTo>
                  <a:pt x="0" y="6858000"/>
                </a:lnTo>
                <a:lnTo>
                  <a:pt x="0" y="6858000"/>
                </a:lnTo>
                <a:lnTo>
                  <a:pt x="0" y="397806"/>
                </a:lnTo>
                <a:cubicBezTo>
                  <a:pt x="0" y="178104"/>
                  <a:pt x="178104" y="0"/>
                  <a:pt x="397806" y="0"/>
                </a:cubicBezTo>
                <a:close/>
              </a:path>
            </a:pathLst>
          </a:custGeom>
          <a:noFill/>
        </p:spPr>
        <p:txBody>
          <a:bodyPr/>
          <a:lstStyle/>
          <a:p>
            <a:r>
              <a:rPr lang="en-US"/>
              <a:t>Click icon to add picture</a:t>
            </a:r>
            <a:endParaRPr lang="en-GB"/>
          </a:p>
        </p:txBody>
      </p:sp>
      <p:sp>
        <p:nvSpPr>
          <p:cNvPr id="4" name="Date Placeholder 3">
            <a:extLst>
              <a:ext uri="{FF2B5EF4-FFF2-40B4-BE49-F238E27FC236}">
                <a16:creationId xmlns:a16="http://schemas.microsoft.com/office/drawing/2014/main" id="{89832C0B-AF54-ECC4-F11C-DEEBC02F2D0F}"/>
              </a:ext>
            </a:extLst>
          </p:cNvPr>
          <p:cNvSpPr>
            <a:spLocks noGrp="1"/>
          </p:cNvSpPr>
          <p:nvPr>
            <p:ph type="dt" sz="half" idx="10"/>
          </p:nvPr>
        </p:nvSpPr>
        <p:spPr>
          <a:xfrm>
            <a:off x="2380332" y="6362065"/>
            <a:ext cx="1734468" cy="180000"/>
          </a:xfrm>
        </p:spPr>
        <p:txBody>
          <a:bodyPr/>
          <a:lstStyle/>
          <a:p>
            <a:endParaRPr lang="en-GB"/>
          </a:p>
        </p:txBody>
      </p:sp>
      <p:sp>
        <p:nvSpPr>
          <p:cNvPr id="5" name="Footer Placeholder 4">
            <a:extLst>
              <a:ext uri="{FF2B5EF4-FFF2-40B4-BE49-F238E27FC236}">
                <a16:creationId xmlns:a16="http://schemas.microsoft.com/office/drawing/2014/main" id="{4FAD4014-22E6-E28C-4626-19C7F9BBDAAF}"/>
              </a:ext>
            </a:extLst>
          </p:cNvPr>
          <p:cNvSpPr>
            <a:spLocks noGrp="1"/>
          </p:cNvSpPr>
          <p:nvPr>
            <p:ph type="ftr" sz="quarter" idx="11"/>
          </p:nvPr>
        </p:nvSpPr>
        <p:spPr>
          <a:xfrm>
            <a:off x="4259263" y="6362065"/>
            <a:ext cx="7083423" cy="180000"/>
          </a:xfrm>
        </p:spPr>
        <p:txBody>
          <a:bodyPr/>
          <a:lstStyle/>
          <a:p>
            <a:endParaRPr lang="en-GB"/>
          </a:p>
        </p:txBody>
      </p:sp>
      <p:sp>
        <p:nvSpPr>
          <p:cNvPr id="6" name="Slide Number Placeholder 5">
            <a:extLst>
              <a:ext uri="{FF2B5EF4-FFF2-40B4-BE49-F238E27FC236}">
                <a16:creationId xmlns:a16="http://schemas.microsoft.com/office/drawing/2014/main" id="{4E8E98ED-032A-5A3C-CF5E-7C156431CF7A}"/>
              </a:ext>
            </a:extLst>
          </p:cNvPr>
          <p:cNvSpPr>
            <a:spLocks noGrp="1"/>
          </p:cNvSpPr>
          <p:nvPr>
            <p:ph type="sldNum" sz="quarter" idx="12"/>
          </p:nvPr>
        </p:nvSpPr>
        <p:spPr>
          <a:xfrm>
            <a:off x="11342686" y="6362065"/>
            <a:ext cx="404813" cy="180000"/>
          </a:xfrm>
        </p:spPr>
        <p:txBody>
          <a:bodyPr/>
          <a:lstStyle/>
          <a:p>
            <a:fld id="{915046F3-A181-4E86-90FC-9F7F42032E9C}" type="slidenum">
              <a:rPr lang="en-GB" smtClean="0"/>
              <a:t>‹#›</a:t>
            </a:fld>
            <a:endParaRPr lang="en-GB"/>
          </a:p>
        </p:txBody>
      </p:sp>
    </p:spTree>
    <p:extLst>
      <p:ext uri="{BB962C8B-B14F-4D97-AF65-F5344CB8AC3E}">
        <p14:creationId xmlns:p14="http://schemas.microsoft.com/office/powerpoint/2010/main" val="2049594443"/>
      </p:ext>
    </p:extLst>
  </p:cSld>
  <p:clrMapOvr>
    <a:masterClrMapping/>
  </p:clrMapOvr>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84" Type="http://schemas.openxmlformats.org/officeDocument/2006/relationships/slideLayout" Target="../slideLayouts/slideLayout84.xml"/><Relationship Id="rId89" Type="http://schemas.openxmlformats.org/officeDocument/2006/relationships/image" Target="../media/image2.svg"/><Relationship Id="rId16" Type="http://schemas.openxmlformats.org/officeDocument/2006/relationships/slideLayout" Target="../slideLayouts/slideLayout16.xml"/><Relationship Id="rId11" Type="http://schemas.openxmlformats.org/officeDocument/2006/relationships/slideLayout" Target="../slideLayouts/slideLayout11.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74" Type="http://schemas.openxmlformats.org/officeDocument/2006/relationships/slideLayout" Target="../slideLayouts/slideLayout74.xml"/><Relationship Id="rId79" Type="http://schemas.openxmlformats.org/officeDocument/2006/relationships/slideLayout" Target="../slideLayouts/slideLayout79.xml"/><Relationship Id="rId5" Type="http://schemas.openxmlformats.org/officeDocument/2006/relationships/slideLayout" Target="../slideLayouts/slideLayout5.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77" Type="http://schemas.openxmlformats.org/officeDocument/2006/relationships/slideLayout" Target="../slideLayouts/slideLayout77.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80" Type="http://schemas.openxmlformats.org/officeDocument/2006/relationships/slideLayout" Target="../slideLayouts/slideLayout80.xml"/><Relationship Id="rId85" Type="http://schemas.openxmlformats.org/officeDocument/2006/relationships/slideLayout" Target="../slideLayouts/slideLayout85.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slideLayout" Target="../slideLayouts/slideLayout70.xml"/><Relationship Id="rId75" Type="http://schemas.openxmlformats.org/officeDocument/2006/relationships/slideLayout" Target="../slideLayouts/slideLayout75.xml"/><Relationship Id="rId83" Type="http://schemas.openxmlformats.org/officeDocument/2006/relationships/slideLayout" Target="../slideLayouts/slideLayout83.xml"/><Relationship Id="rId88"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73" Type="http://schemas.openxmlformats.org/officeDocument/2006/relationships/slideLayout" Target="../slideLayouts/slideLayout73.xml"/><Relationship Id="rId78" Type="http://schemas.openxmlformats.org/officeDocument/2006/relationships/slideLayout" Target="../slideLayouts/slideLayout78.xml"/><Relationship Id="rId81" Type="http://schemas.openxmlformats.org/officeDocument/2006/relationships/slideLayout" Target="../slideLayouts/slideLayout81.xml"/><Relationship Id="rId86" Type="http://schemas.openxmlformats.org/officeDocument/2006/relationships/slideLayout" Target="../slideLayouts/slideLayout86.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6" Type="http://schemas.openxmlformats.org/officeDocument/2006/relationships/slideLayout" Target="../slideLayouts/slideLayout76.xml"/><Relationship Id="rId7" Type="http://schemas.openxmlformats.org/officeDocument/2006/relationships/slideLayout" Target="../slideLayouts/slideLayout7.xml"/><Relationship Id="rId71" Type="http://schemas.openxmlformats.org/officeDocument/2006/relationships/slideLayout" Target="../slideLayouts/slideLayout71.xml"/><Relationship Id="rId2" Type="http://schemas.openxmlformats.org/officeDocument/2006/relationships/slideLayout" Target="../slideLayouts/slideLayout2.xml"/><Relationship Id="rId29" Type="http://schemas.openxmlformats.org/officeDocument/2006/relationships/slideLayout" Target="../slideLayouts/slideLayout29.xml"/><Relationship Id="rId24" Type="http://schemas.openxmlformats.org/officeDocument/2006/relationships/slideLayout" Target="../slideLayouts/slideLayout24.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66" Type="http://schemas.openxmlformats.org/officeDocument/2006/relationships/slideLayout" Target="../slideLayouts/slideLayout66.xml"/><Relationship Id="rId87" Type="http://schemas.openxmlformats.org/officeDocument/2006/relationships/theme" Target="../theme/theme1.xml"/><Relationship Id="rId61" Type="http://schemas.openxmlformats.org/officeDocument/2006/relationships/slideLayout" Target="../slideLayouts/slideLayout61.xml"/><Relationship Id="rId82" Type="http://schemas.openxmlformats.org/officeDocument/2006/relationships/slideLayout" Target="../slideLayouts/slideLayout82.xml"/><Relationship Id="rId1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F53F7F-1774-FE59-03B8-33748CBB8B53}"/>
              </a:ext>
            </a:extLst>
          </p:cNvPr>
          <p:cNvSpPr>
            <a:spLocks noGrp="1"/>
          </p:cNvSpPr>
          <p:nvPr>
            <p:ph type="title"/>
          </p:nvPr>
        </p:nvSpPr>
        <p:spPr>
          <a:xfrm>
            <a:off x="444500" y="316800"/>
            <a:ext cx="7489826" cy="1175040"/>
          </a:xfrm>
          <a:prstGeom prst="rect">
            <a:avLst/>
          </a:prstGeom>
        </p:spPr>
        <p:txBody>
          <a:bodyPr vert="horz" lIns="0" tIns="0" rIns="0" bIns="0" rtlCol="0" anchor="t" anchorCtr="0">
            <a:no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25396CC-B136-203D-8996-17AB0BDC23A9}"/>
              </a:ext>
            </a:extLst>
          </p:cNvPr>
          <p:cNvSpPr>
            <a:spLocks noGrp="1"/>
          </p:cNvSpPr>
          <p:nvPr>
            <p:ph type="body" idx="1"/>
          </p:nvPr>
        </p:nvSpPr>
        <p:spPr>
          <a:xfrm>
            <a:off x="444500" y="1695450"/>
            <a:ext cx="7489826" cy="4505325"/>
          </a:xfrm>
          <a:prstGeom prst="rect">
            <a:avLst/>
          </a:prstGeom>
        </p:spPr>
        <p:txBody>
          <a:bodyPr vert="horz" lIns="0" tIns="0" rIns="0" bIns="0" rtlCol="0" anchor="t" anchorCtr="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47803F0-2003-22E4-09E2-BE5663088DBD}"/>
              </a:ext>
            </a:extLst>
          </p:cNvPr>
          <p:cNvSpPr>
            <a:spLocks noGrp="1"/>
          </p:cNvSpPr>
          <p:nvPr>
            <p:ph type="dt" sz="half" idx="2"/>
          </p:nvPr>
        </p:nvSpPr>
        <p:spPr>
          <a:xfrm>
            <a:off x="2380332" y="6362065"/>
            <a:ext cx="1734468" cy="180000"/>
          </a:xfrm>
          <a:prstGeom prst="rect">
            <a:avLst/>
          </a:prstGeom>
        </p:spPr>
        <p:txBody>
          <a:bodyPr vert="horz" lIns="0" tIns="0" rIns="0" bIns="0" rtlCol="0" anchor="t" anchorCtr="0">
            <a:noAutofit/>
          </a:bodyPr>
          <a:lstStyle>
            <a:lvl1pPr algn="l">
              <a:defRPr sz="950">
                <a:solidFill>
                  <a:schemeClr val="tx1"/>
                </a:solidFill>
              </a:defRPr>
            </a:lvl1pPr>
          </a:lstStyle>
          <a:p>
            <a:endParaRPr lang="en-GB"/>
          </a:p>
        </p:txBody>
      </p:sp>
      <p:sp>
        <p:nvSpPr>
          <p:cNvPr id="5" name="Footer Placeholder 4">
            <a:extLst>
              <a:ext uri="{FF2B5EF4-FFF2-40B4-BE49-F238E27FC236}">
                <a16:creationId xmlns:a16="http://schemas.microsoft.com/office/drawing/2014/main" id="{63DBD2A8-D61A-0B16-F323-A0C2BF9F1479}"/>
              </a:ext>
            </a:extLst>
          </p:cNvPr>
          <p:cNvSpPr>
            <a:spLocks noGrp="1"/>
          </p:cNvSpPr>
          <p:nvPr>
            <p:ph type="ftr" sz="quarter" idx="3"/>
          </p:nvPr>
        </p:nvSpPr>
        <p:spPr>
          <a:xfrm>
            <a:off x="4259263" y="6362065"/>
            <a:ext cx="7083423" cy="180000"/>
          </a:xfrm>
          <a:prstGeom prst="rect">
            <a:avLst/>
          </a:prstGeom>
        </p:spPr>
        <p:txBody>
          <a:bodyPr vert="horz" lIns="0" tIns="0" rIns="0" bIns="0" rtlCol="0" anchor="t" anchorCtr="0">
            <a:noAutofit/>
          </a:bodyPr>
          <a:lstStyle>
            <a:lvl1pPr algn="r">
              <a:defRPr sz="950">
                <a:solidFill>
                  <a:schemeClr val="tx1"/>
                </a:solidFill>
              </a:defRPr>
            </a:lvl1pPr>
          </a:lstStyle>
          <a:p>
            <a:endParaRPr lang="en-GB"/>
          </a:p>
        </p:txBody>
      </p:sp>
      <p:sp>
        <p:nvSpPr>
          <p:cNvPr id="6" name="Slide Number Placeholder 5">
            <a:extLst>
              <a:ext uri="{FF2B5EF4-FFF2-40B4-BE49-F238E27FC236}">
                <a16:creationId xmlns:a16="http://schemas.microsoft.com/office/drawing/2014/main" id="{05BF20AC-91D5-2BD4-8BA1-A2040EA66542}"/>
              </a:ext>
            </a:extLst>
          </p:cNvPr>
          <p:cNvSpPr>
            <a:spLocks noGrp="1"/>
          </p:cNvSpPr>
          <p:nvPr>
            <p:ph type="sldNum" sz="quarter" idx="4"/>
          </p:nvPr>
        </p:nvSpPr>
        <p:spPr>
          <a:xfrm>
            <a:off x="10937874" y="6362065"/>
            <a:ext cx="809625" cy="180000"/>
          </a:xfrm>
          <a:prstGeom prst="rect">
            <a:avLst/>
          </a:prstGeom>
        </p:spPr>
        <p:txBody>
          <a:bodyPr vert="horz" lIns="0" tIns="0" rIns="0" bIns="0" rtlCol="0" anchor="t" anchorCtr="0">
            <a:noAutofit/>
          </a:bodyPr>
          <a:lstStyle>
            <a:lvl1pPr algn="r">
              <a:defRPr sz="950">
                <a:solidFill>
                  <a:schemeClr val="tx1"/>
                </a:solidFill>
              </a:defRPr>
            </a:lvl1pPr>
          </a:lstStyle>
          <a:p>
            <a:fld id="{915046F3-A181-4E86-90FC-9F7F42032E9C}" type="slidenum">
              <a:rPr lang="en-GB" smtClean="0"/>
              <a:pPr/>
              <a:t>‹#›</a:t>
            </a:fld>
            <a:endParaRPr lang="en-GB"/>
          </a:p>
        </p:txBody>
      </p:sp>
      <p:pic>
        <p:nvPicPr>
          <p:cNvPr id="77" name="Graphic 76" descr="AbbVie logo">
            <a:extLst>
              <a:ext uri="{FF2B5EF4-FFF2-40B4-BE49-F238E27FC236}">
                <a16:creationId xmlns:a16="http://schemas.microsoft.com/office/drawing/2014/main" id="{9A6C484D-B98F-1770-612E-E7F8529142DD}"/>
              </a:ext>
            </a:extLst>
          </p:cNvPr>
          <p:cNvPicPr>
            <a:picLocks noChangeAspect="1"/>
          </p:cNvPicPr>
          <p:nvPr userDrawn="1"/>
        </p:nvPicPr>
        <p:blipFill>
          <a:blip r:embed="rId88">
            <a:extLst>
              <a:ext uri="{96DAC541-7B7A-43D3-8B79-37D633B846F1}">
                <asvg:svgBlip xmlns:asvg="http://schemas.microsoft.com/office/drawing/2016/SVG/main" r:embed="rId89"/>
              </a:ext>
            </a:extLst>
          </a:blip>
          <a:stretch>
            <a:fillRect/>
          </a:stretch>
        </p:blipFill>
        <p:spPr>
          <a:xfrm>
            <a:off x="444501" y="6350172"/>
            <a:ext cx="802359" cy="140480"/>
          </a:xfrm>
          <a:prstGeom prst="rect">
            <a:avLst/>
          </a:prstGeom>
        </p:spPr>
      </p:pic>
    </p:spTree>
    <p:extLst>
      <p:ext uri="{BB962C8B-B14F-4D97-AF65-F5344CB8AC3E}">
        <p14:creationId xmlns:p14="http://schemas.microsoft.com/office/powerpoint/2010/main" val="22930519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 id="2147483697" r:id="rId37"/>
    <p:sldLayoutId id="2147483698" r:id="rId38"/>
    <p:sldLayoutId id="2147483699" r:id="rId39"/>
    <p:sldLayoutId id="2147483700" r:id="rId40"/>
    <p:sldLayoutId id="2147483701" r:id="rId41"/>
    <p:sldLayoutId id="2147483702" r:id="rId42"/>
    <p:sldLayoutId id="2147483703" r:id="rId43"/>
    <p:sldLayoutId id="2147483704" r:id="rId44"/>
    <p:sldLayoutId id="2147483705" r:id="rId45"/>
    <p:sldLayoutId id="2147483706" r:id="rId46"/>
    <p:sldLayoutId id="2147483707" r:id="rId47"/>
    <p:sldLayoutId id="2147483708" r:id="rId48"/>
    <p:sldLayoutId id="2147483709" r:id="rId49"/>
    <p:sldLayoutId id="2147483710" r:id="rId50"/>
    <p:sldLayoutId id="2147483711" r:id="rId51"/>
    <p:sldLayoutId id="2147483712" r:id="rId52"/>
    <p:sldLayoutId id="2147483713" r:id="rId53"/>
    <p:sldLayoutId id="2147483714" r:id="rId54"/>
    <p:sldLayoutId id="2147483715" r:id="rId55"/>
    <p:sldLayoutId id="2147483716" r:id="rId56"/>
    <p:sldLayoutId id="2147483717" r:id="rId57"/>
    <p:sldLayoutId id="2147483718" r:id="rId58"/>
    <p:sldLayoutId id="2147483719" r:id="rId59"/>
    <p:sldLayoutId id="2147483720" r:id="rId60"/>
    <p:sldLayoutId id="2147483721" r:id="rId61"/>
    <p:sldLayoutId id="2147483722" r:id="rId62"/>
    <p:sldLayoutId id="2147483723" r:id="rId63"/>
    <p:sldLayoutId id="2147483724" r:id="rId64"/>
    <p:sldLayoutId id="2147483725" r:id="rId65"/>
    <p:sldLayoutId id="2147483726" r:id="rId66"/>
    <p:sldLayoutId id="2147483727" r:id="rId67"/>
    <p:sldLayoutId id="2147483728" r:id="rId68"/>
    <p:sldLayoutId id="2147483729" r:id="rId69"/>
    <p:sldLayoutId id="2147483730" r:id="rId70"/>
    <p:sldLayoutId id="2147483731" r:id="rId71"/>
    <p:sldLayoutId id="2147483732" r:id="rId72"/>
    <p:sldLayoutId id="2147483733" r:id="rId73"/>
    <p:sldLayoutId id="2147483734" r:id="rId74"/>
    <p:sldLayoutId id="2147483735" r:id="rId75"/>
    <p:sldLayoutId id="2147483736" r:id="rId76"/>
    <p:sldLayoutId id="2147483737" r:id="rId77"/>
    <p:sldLayoutId id="2147483738" r:id="rId78"/>
    <p:sldLayoutId id="2147483739" r:id="rId79"/>
    <p:sldLayoutId id="2147483740" r:id="rId80"/>
    <p:sldLayoutId id="2147483741" r:id="rId81"/>
    <p:sldLayoutId id="2147483742" r:id="rId82"/>
    <p:sldLayoutId id="2147483743" r:id="rId83"/>
    <p:sldLayoutId id="2147483744" r:id="rId84"/>
    <p:sldLayoutId id="2147483745" r:id="rId85"/>
    <p:sldLayoutId id="2147483746" r:id="rId86"/>
  </p:sldLayoutIdLst>
  <p:hf hdr="0" dt="0"/>
  <p:txStyles>
    <p:titleStyle>
      <a:lvl1pPr algn="l" defTabSz="914126" rtl="0" eaLnBrk="1" latinLnBrk="0" hangingPunct="1">
        <a:lnSpc>
          <a:spcPct val="85000"/>
        </a:lnSpc>
        <a:spcBef>
          <a:spcPct val="0"/>
        </a:spcBef>
        <a:buNone/>
        <a:defRPr sz="3199" b="1" kern="1200">
          <a:solidFill>
            <a:schemeClr val="tx1"/>
          </a:solidFill>
          <a:latin typeface="+mj-lt"/>
          <a:ea typeface="+mj-ea"/>
          <a:cs typeface="+mj-cs"/>
        </a:defRPr>
      </a:lvl1pPr>
    </p:titleStyle>
    <p:bodyStyle>
      <a:lvl1pPr marL="0" indent="0" algn="l" defTabSz="914126" rtl="0" eaLnBrk="1" latinLnBrk="0" hangingPunct="1">
        <a:lnSpc>
          <a:spcPct val="100000"/>
        </a:lnSpc>
        <a:spcBef>
          <a:spcPts val="1400"/>
        </a:spcBef>
        <a:buFont typeface="Arial" panose="020B0604020202020204" pitchFamily="34" charset="0"/>
        <a:buNone/>
        <a:defRPr sz="1799" b="1" kern="1200">
          <a:solidFill>
            <a:schemeClr val="tx1"/>
          </a:solidFill>
          <a:latin typeface="+mn-lt"/>
          <a:ea typeface="+mn-ea"/>
          <a:cs typeface="+mn-cs"/>
        </a:defRPr>
      </a:lvl1pPr>
      <a:lvl2pPr marL="0" indent="0" algn="l" defTabSz="914126" rtl="0" eaLnBrk="1" latinLnBrk="0" hangingPunct="1">
        <a:lnSpc>
          <a:spcPct val="100000"/>
        </a:lnSpc>
        <a:spcBef>
          <a:spcPts val="1400"/>
        </a:spcBef>
        <a:buFont typeface="Arial" panose="020B0604020202020204" pitchFamily="34" charset="0"/>
        <a:buNone/>
        <a:defRPr sz="1799" kern="1200">
          <a:solidFill>
            <a:schemeClr val="tx1"/>
          </a:solidFill>
          <a:latin typeface="+mn-lt"/>
          <a:ea typeface="+mn-ea"/>
          <a:cs typeface="+mn-cs"/>
        </a:defRPr>
      </a:lvl2pPr>
      <a:lvl3pPr marL="143957" indent="-143957" algn="l" defTabSz="914126" rtl="0" eaLnBrk="1" latinLnBrk="0" hangingPunct="1">
        <a:lnSpc>
          <a:spcPct val="100000"/>
        </a:lnSpc>
        <a:spcBef>
          <a:spcPts val="1400"/>
        </a:spcBef>
        <a:buFont typeface="Arial" panose="020B0604020202020204" pitchFamily="34" charset="0"/>
        <a:buChar char="•"/>
        <a:defRPr sz="1799" kern="1200">
          <a:solidFill>
            <a:schemeClr val="tx1"/>
          </a:solidFill>
          <a:latin typeface="+mn-lt"/>
          <a:ea typeface="+mn-ea"/>
          <a:cs typeface="+mn-cs"/>
        </a:defRPr>
      </a:lvl3pPr>
      <a:lvl4pPr marL="287914" indent="-143957" algn="l" defTabSz="914126" rtl="0" eaLnBrk="1" latinLnBrk="0" hangingPunct="1">
        <a:lnSpc>
          <a:spcPct val="100000"/>
        </a:lnSpc>
        <a:spcBef>
          <a:spcPts val="1400"/>
        </a:spcBef>
        <a:buFont typeface="Arial" panose="020B0604020202020204" pitchFamily="34" charset="0"/>
        <a:buChar char="•"/>
        <a:defRPr sz="1799" kern="1200">
          <a:solidFill>
            <a:schemeClr val="tx1"/>
          </a:solidFill>
          <a:latin typeface="+mn-lt"/>
          <a:ea typeface="+mn-ea"/>
          <a:cs typeface="+mn-cs"/>
        </a:defRPr>
      </a:lvl4pPr>
      <a:lvl5pPr marL="431870" indent="-143957" algn="l" defTabSz="914126" rtl="0" eaLnBrk="1" latinLnBrk="0" hangingPunct="1">
        <a:lnSpc>
          <a:spcPct val="100000"/>
        </a:lnSpc>
        <a:spcBef>
          <a:spcPts val="1400"/>
        </a:spcBef>
        <a:buFont typeface="Arial" panose="020B0604020202020204" pitchFamily="34" charset="0"/>
        <a:buChar char="•"/>
        <a:defRPr sz="1799" kern="1200">
          <a:solidFill>
            <a:schemeClr val="tx1"/>
          </a:solidFill>
          <a:latin typeface="+mn-lt"/>
          <a:ea typeface="+mn-ea"/>
          <a:cs typeface="+mn-cs"/>
        </a:defRPr>
      </a:lvl5pPr>
      <a:lvl6pPr marL="575827" indent="-143957" algn="l" defTabSz="914126" rtl="0" eaLnBrk="1" latinLnBrk="0" hangingPunct="1">
        <a:lnSpc>
          <a:spcPct val="90000"/>
        </a:lnSpc>
        <a:spcBef>
          <a:spcPts val="1400"/>
        </a:spcBef>
        <a:buFont typeface="Arial" panose="020B0604020202020204" pitchFamily="34" charset="0"/>
        <a:buChar char="•"/>
        <a:defRPr sz="1799" kern="1200">
          <a:solidFill>
            <a:schemeClr val="tx1"/>
          </a:solidFill>
          <a:latin typeface="+mn-lt"/>
          <a:ea typeface="+mn-ea"/>
          <a:cs typeface="+mn-cs"/>
        </a:defRPr>
      </a:lvl6pPr>
      <a:lvl7pPr marL="719784" indent="-143957" algn="l" defTabSz="914126" rtl="0" eaLnBrk="1" latinLnBrk="0" hangingPunct="1">
        <a:lnSpc>
          <a:spcPct val="90000"/>
        </a:lnSpc>
        <a:spcBef>
          <a:spcPts val="1400"/>
        </a:spcBef>
        <a:buFont typeface="Arial" panose="020B0604020202020204" pitchFamily="34" charset="0"/>
        <a:buChar char="•"/>
        <a:defRPr sz="1799" kern="1200">
          <a:solidFill>
            <a:schemeClr val="tx1"/>
          </a:solidFill>
          <a:latin typeface="+mn-lt"/>
          <a:ea typeface="+mn-ea"/>
          <a:cs typeface="+mn-cs"/>
        </a:defRPr>
      </a:lvl7pPr>
      <a:lvl8pPr marL="863741" indent="-143957" algn="l" defTabSz="914126" rtl="0" eaLnBrk="1" latinLnBrk="0" hangingPunct="1">
        <a:lnSpc>
          <a:spcPct val="90000"/>
        </a:lnSpc>
        <a:spcBef>
          <a:spcPts val="1400"/>
        </a:spcBef>
        <a:buFont typeface="Arial" panose="020B0604020202020204" pitchFamily="34" charset="0"/>
        <a:buChar char="•"/>
        <a:defRPr sz="1799" kern="1200">
          <a:solidFill>
            <a:schemeClr val="tx1"/>
          </a:solidFill>
          <a:latin typeface="+mn-lt"/>
          <a:ea typeface="+mn-ea"/>
          <a:cs typeface="+mn-cs"/>
        </a:defRPr>
      </a:lvl8pPr>
      <a:lvl9pPr marL="1007698" indent="-143957" algn="l" defTabSz="914126" rtl="0" eaLnBrk="1" latinLnBrk="0" hangingPunct="1">
        <a:lnSpc>
          <a:spcPct val="90000"/>
        </a:lnSpc>
        <a:spcBef>
          <a:spcPts val="1400"/>
        </a:spcBef>
        <a:buFont typeface="Arial" panose="020B0604020202020204" pitchFamily="34" charset="0"/>
        <a:buChar char="•"/>
        <a:defRPr sz="1799" kern="1200">
          <a:solidFill>
            <a:schemeClr val="tx1"/>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210">
          <p15:clr>
            <a:srgbClr val="F26B43"/>
          </p15:clr>
        </p15:guide>
        <p15:guide id="3" pos="3885">
          <p15:clr>
            <a:srgbClr val="F26B43"/>
          </p15:clr>
        </p15:guide>
        <p15:guide id="5" pos="4396">
          <p15:clr>
            <a:srgbClr val="F26B43"/>
          </p15:clr>
        </p15:guide>
        <p15:guide id="6" pos="4487">
          <p15:clr>
            <a:srgbClr val="F26B43"/>
          </p15:clr>
        </p15:guide>
        <p15:guide id="7" pos="4998">
          <p15:clr>
            <a:srgbClr val="F26B43"/>
          </p15:clr>
        </p15:guide>
        <p15:guide id="8" pos="5089">
          <p15:clr>
            <a:srgbClr val="F26B43"/>
          </p15:clr>
        </p15:guide>
        <p15:guide id="9" pos="5599">
          <p15:clr>
            <a:srgbClr val="F26B43"/>
          </p15:clr>
        </p15:guide>
        <p15:guide id="10" pos="5690">
          <p15:clr>
            <a:srgbClr val="F26B43"/>
          </p15:clr>
        </p15:guide>
        <p15:guide id="11" pos="6200">
          <p15:clr>
            <a:srgbClr val="F26B43"/>
          </p15:clr>
        </p15:guide>
        <p15:guide id="12" pos="6290">
          <p15:clr>
            <a:srgbClr val="F26B43"/>
          </p15:clr>
        </p15:guide>
        <p15:guide id="13" pos="6800">
          <p15:clr>
            <a:srgbClr val="F26B43"/>
          </p15:clr>
        </p15:guide>
        <p15:guide id="14" pos="6890">
          <p15:clr>
            <a:srgbClr val="F26B43"/>
          </p15:clr>
        </p15:guide>
        <p15:guide id="15" pos="7400">
          <p15:clr>
            <a:srgbClr val="F26B43"/>
          </p15:clr>
        </p15:guide>
        <p15:guide id="16" pos="3284">
          <p15:clr>
            <a:srgbClr val="F26B43"/>
          </p15:clr>
        </p15:guide>
        <p15:guide id="18" pos="2683">
          <p15:clr>
            <a:srgbClr val="F26B43"/>
          </p15:clr>
        </p15:guide>
        <p15:guide id="19" pos="2592">
          <p15:clr>
            <a:srgbClr val="F26B43"/>
          </p15:clr>
        </p15:guide>
        <p15:guide id="20" pos="2081">
          <p15:clr>
            <a:srgbClr val="F26B43"/>
          </p15:clr>
        </p15:guide>
        <p15:guide id="21" pos="1991">
          <p15:clr>
            <a:srgbClr val="F26B43"/>
          </p15:clr>
        </p15:guide>
        <p15:guide id="22" pos="1480">
          <p15:clr>
            <a:srgbClr val="F26B43"/>
          </p15:clr>
        </p15:guide>
        <p15:guide id="23" pos="1390">
          <p15:clr>
            <a:srgbClr val="F26B43"/>
          </p15:clr>
        </p15:guide>
        <p15:guide id="24" pos="880">
          <p15:clr>
            <a:srgbClr val="F26B43"/>
          </p15:clr>
        </p15:guide>
        <p15:guide id="25" pos="790">
          <p15:clr>
            <a:srgbClr val="F26B43"/>
          </p15:clr>
        </p15:guide>
        <p15:guide id="26" pos="280">
          <p15:clr>
            <a:srgbClr val="F26B43"/>
          </p15:clr>
        </p15:guide>
        <p15:guide id="27" pos="3795">
          <p15:clr>
            <a:srgbClr val="F26B43"/>
          </p15:clr>
        </p15:guide>
        <p15:guide id="28" orient="horz" pos="1071">
          <p15:clr>
            <a:srgbClr val="F26B43"/>
          </p15:clr>
        </p15:guide>
        <p15:guide id="29" orient="horz" pos="3906">
          <p15:clr>
            <a:srgbClr val="F26B43"/>
          </p15:clr>
        </p15:guide>
        <p15:guide id="30" orient="horz" pos="1502">
          <p15:clr>
            <a:srgbClr val="F26B43"/>
          </p15:clr>
        </p15:guide>
        <p15:guide id="31" orient="horz" pos="3521">
          <p15:clr>
            <a:srgbClr val="F26B43"/>
          </p15:clr>
        </p15:guide>
        <p15:guide id="32" pos="3193">
          <p15:clr>
            <a:srgbClr val="F26B43"/>
          </p15:clr>
        </p15:guide>
        <p15:guide id="33" orient="horz" pos="256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47.xml"/><Relationship Id="rId5" Type="http://schemas.openxmlformats.org/officeDocument/2006/relationships/chart" Target="../charts/chart7.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7.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47.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7.xml"/></Relationships>
</file>

<file path=ppt/slides/_rels/slide7.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1.png"/><Relationship Id="rId1" Type="http://schemas.openxmlformats.org/officeDocument/2006/relationships/slideLayout" Target="../slideLayouts/slideLayout47.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47.xml"/><Relationship Id="rId4" Type="http://schemas.openxmlformats.org/officeDocument/2006/relationships/chart" Target="../charts/char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2CA5CD-3D16-236C-B3C6-7F219D814AD8}"/>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7FE503F4-0927-4EA7-3DA4-88930222AB0F}"/>
              </a:ext>
            </a:extLst>
          </p:cNvPr>
          <p:cNvSpPr>
            <a:spLocks noGrp="1"/>
          </p:cNvSpPr>
          <p:nvPr>
            <p:ph type="ctrTitle"/>
          </p:nvPr>
        </p:nvSpPr>
        <p:spPr/>
        <p:txBody>
          <a:bodyPr/>
          <a:lstStyle/>
          <a:p>
            <a:r>
              <a:rPr lang="en-US" dirty="0"/>
              <a:t>Templates and Examples</a:t>
            </a:r>
          </a:p>
        </p:txBody>
      </p:sp>
    </p:spTree>
    <p:extLst>
      <p:ext uri="{BB962C8B-B14F-4D97-AF65-F5344CB8AC3E}">
        <p14:creationId xmlns:p14="http://schemas.microsoft.com/office/powerpoint/2010/main" val="10458055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75E556-8912-D55D-77F3-18FD0CCE4EE8}"/>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72096052-5CFC-090E-CC96-DEE809378676}"/>
              </a:ext>
            </a:extLst>
          </p:cNvPr>
          <p:cNvSpPr/>
          <p:nvPr/>
        </p:nvSpPr>
        <p:spPr>
          <a:xfrm>
            <a:off x="1589" y="5798184"/>
            <a:ext cx="12188825" cy="8990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defTabSz="914240">
              <a:defRPr/>
            </a:pPr>
            <a:endParaRPr lang="en-US">
              <a:solidFill>
                <a:prstClr val="white"/>
              </a:solidFill>
              <a:latin typeface="Arial" panose="020B0604020202020204"/>
            </a:endParaRPr>
          </a:p>
        </p:txBody>
      </p:sp>
      <p:sp>
        <p:nvSpPr>
          <p:cNvPr id="4" name="Rectangle: Rounded Corners 3">
            <a:extLst>
              <a:ext uri="{FF2B5EF4-FFF2-40B4-BE49-F238E27FC236}">
                <a16:creationId xmlns:a16="http://schemas.microsoft.com/office/drawing/2014/main" id="{44F53ACB-8FB5-15E9-5D96-5E8C5056241E}"/>
              </a:ext>
            </a:extLst>
          </p:cNvPr>
          <p:cNvSpPr/>
          <p:nvPr/>
        </p:nvSpPr>
        <p:spPr>
          <a:xfrm>
            <a:off x="4181859" y="2096338"/>
            <a:ext cx="3828282" cy="4518760"/>
          </a:xfrm>
          <a:prstGeom prst="roundRect">
            <a:avLst>
              <a:gd name="adj" fmla="val 5275"/>
            </a:avLst>
          </a:prstGeom>
          <a:gradFill>
            <a:gsLst>
              <a:gs pos="24000">
                <a:schemeClr val="tx2">
                  <a:lumMod val="40000"/>
                  <a:lumOff val="60000"/>
                  <a:alpha val="65000"/>
                </a:schemeClr>
              </a:gs>
              <a:gs pos="100000">
                <a:schemeClr val="tx2">
                  <a:lumMod val="20000"/>
                  <a:lumOff val="80000"/>
                </a:schemeClr>
              </a:gs>
            </a:gsLst>
            <a:path path="rect">
              <a:fillToRect l="100000" t="100000"/>
            </a:path>
          </a:gra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18288" rIns="91440" bIns="0" rtlCol="0" anchor="t" anchorCtr="0"/>
          <a:lstStyle/>
          <a:p>
            <a:pPr algn="ctr" defTabSz="914240">
              <a:defRPr sz="1400" b="0" i="0" u="none" strike="noStrike" kern="1200" spc="0" baseline="0">
                <a:solidFill>
                  <a:srgbClr val="071D49">
                    <a:lumMod val="65000"/>
                    <a:lumOff val="35000"/>
                  </a:srgbClr>
                </a:solidFill>
                <a:latin typeface="+mn-lt"/>
                <a:ea typeface="+mn-ea"/>
                <a:cs typeface="+mn-cs"/>
              </a:defRPr>
            </a:pPr>
            <a:r>
              <a:rPr lang="en-GB" sz="1200" b="1" dirty="0">
                <a:solidFill>
                  <a:srgbClr val="071D49"/>
                </a:solidFill>
                <a:latin typeface="Arial" panose="020B0604020202020204"/>
              </a:rPr>
              <a:t>Mean Confidence in Use of SDM</a:t>
            </a:r>
          </a:p>
          <a:p>
            <a:pPr algn="ctr" defTabSz="914240">
              <a:defRPr sz="1400" b="0" i="0" u="none" strike="noStrike" kern="1200" spc="0" baseline="0">
                <a:solidFill>
                  <a:srgbClr val="071D49">
                    <a:lumMod val="65000"/>
                    <a:lumOff val="35000"/>
                  </a:srgbClr>
                </a:solidFill>
                <a:latin typeface="+mn-lt"/>
                <a:ea typeface="+mn-ea"/>
                <a:cs typeface="+mn-cs"/>
              </a:defRPr>
            </a:pPr>
            <a:r>
              <a:rPr lang="en-GB" sz="1200" b="1" dirty="0">
                <a:solidFill>
                  <a:srgbClr val="071D49"/>
                </a:solidFill>
                <a:latin typeface="Arial" panose="020B0604020202020204"/>
              </a:rPr>
              <a:t>Pre and Post Activity (5=HIGH, 1=LOW)</a:t>
            </a:r>
          </a:p>
        </p:txBody>
      </p:sp>
      <p:sp>
        <p:nvSpPr>
          <p:cNvPr id="5" name="Rectangle: Rounded Corners 4">
            <a:extLst>
              <a:ext uri="{FF2B5EF4-FFF2-40B4-BE49-F238E27FC236}">
                <a16:creationId xmlns:a16="http://schemas.microsoft.com/office/drawing/2014/main" id="{D2A441E8-C8DE-3555-5AB8-0C0C18E7C6DF}"/>
              </a:ext>
            </a:extLst>
          </p:cNvPr>
          <p:cNvSpPr/>
          <p:nvPr/>
        </p:nvSpPr>
        <p:spPr>
          <a:xfrm>
            <a:off x="4312920" y="2608445"/>
            <a:ext cx="3566160" cy="1810685"/>
          </a:xfrm>
          <a:prstGeom prst="roundRect">
            <a:avLst>
              <a:gd name="adj" fmla="val 95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31520" rIns="0" bIns="91440" rtlCol="0" anchor="t" anchorCtr="0"/>
          <a:lstStyle/>
          <a:p>
            <a:pPr algn="ctr" defTabSz="914126">
              <a:defRPr/>
            </a:pPr>
            <a:endParaRPr lang="en-US" b="1">
              <a:solidFill>
                <a:srgbClr val="071D49"/>
              </a:solidFill>
              <a:latin typeface="Arial" panose="020B0604020202020204"/>
            </a:endParaRPr>
          </a:p>
        </p:txBody>
      </p:sp>
      <p:graphicFrame>
        <p:nvGraphicFramePr>
          <p:cNvPr id="6" name="Chart 5">
            <a:extLst>
              <a:ext uri="{FF2B5EF4-FFF2-40B4-BE49-F238E27FC236}">
                <a16:creationId xmlns:a16="http://schemas.microsoft.com/office/drawing/2014/main" id="{4B64519D-3D0D-394D-E1BE-E9CC7126374A}"/>
              </a:ext>
            </a:extLst>
          </p:cNvPr>
          <p:cNvGraphicFramePr>
            <a:graphicFrameLocks/>
          </p:cNvGraphicFramePr>
          <p:nvPr>
            <p:extLst>
              <p:ext uri="{D42A27DB-BD31-4B8C-83A1-F6EECF244321}">
                <p14:modId xmlns:p14="http://schemas.microsoft.com/office/powerpoint/2010/main" val="412854410"/>
              </p:ext>
            </p:extLst>
          </p:nvPr>
        </p:nvGraphicFramePr>
        <p:xfrm>
          <a:off x="4389724" y="2641457"/>
          <a:ext cx="3412552" cy="1744661"/>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Rounded Corners 40">
            <a:extLst>
              <a:ext uri="{FF2B5EF4-FFF2-40B4-BE49-F238E27FC236}">
                <a16:creationId xmlns:a16="http://schemas.microsoft.com/office/drawing/2014/main" id="{88A1922D-EEA2-10F3-E077-F5F8D4A0AB03}"/>
              </a:ext>
            </a:extLst>
          </p:cNvPr>
          <p:cNvSpPr/>
          <p:nvPr/>
        </p:nvSpPr>
        <p:spPr>
          <a:xfrm>
            <a:off x="4312920" y="4541257"/>
            <a:ext cx="3566160" cy="1925176"/>
          </a:xfrm>
          <a:prstGeom prst="roundRect">
            <a:avLst>
              <a:gd name="adj" fmla="val 7997"/>
            </a:avLst>
          </a:prstGeom>
          <a:gradFill flip="none" rotWithShape="1">
            <a:gsLst>
              <a:gs pos="0">
                <a:schemeClr val="accent2"/>
              </a:gs>
              <a:gs pos="100000">
                <a:schemeClr val="accent2">
                  <a:lumMod val="75000"/>
                </a:schemeClr>
              </a:gs>
            </a:gsLst>
            <a:lin ang="2700000" scaled="1"/>
            <a:tileRect/>
          </a:gra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18288" rIns="91440" bIns="91440" rtlCol="0" anchor="t" anchorCtr="0"/>
          <a:lstStyle/>
          <a:p>
            <a:pPr defTabSz="914240">
              <a:defRPr/>
            </a:pPr>
            <a:r>
              <a:rPr lang="en-US" sz="1200" b="1">
                <a:solidFill>
                  <a:prstClr val="white"/>
                </a:solidFill>
                <a:latin typeface="Arial" panose="020B0604020202020204"/>
              </a:rPr>
              <a:t>Highlights:</a:t>
            </a:r>
          </a:p>
        </p:txBody>
      </p:sp>
      <p:sp>
        <p:nvSpPr>
          <p:cNvPr id="8" name="Rectangle: Rounded Corners 7">
            <a:extLst>
              <a:ext uri="{FF2B5EF4-FFF2-40B4-BE49-F238E27FC236}">
                <a16:creationId xmlns:a16="http://schemas.microsoft.com/office/drawing/2014/main" id="{16ADEFBA-BE88-63E4-8AA6-F27BD1B97424}"/>
              </a:ext>
            </a:extLst>
          </p:cNvPr>
          <p:cNvSpPr/>
          <p:nvPr/>
        </p:nvSpPr>
        <p:spPr>
          <a:xfrm>
            <a:off x="4450080" y="4835356"/>
            <a:ext cx="3291840" cy="1510256"/>
          </a:xfrm>
          <a:prstGeom prst="roundRect">
            <a:avLst>
              <a:gd name="adj" fmla="val 888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0" rtlCol="0" anchor="t" anchorCtr="0"/>
          <a:lstStyle/>
          <a:p>
            <a:pPr marL="169863" indent="-169863" defTabSz="914240">
              <a:buFont typeface="Arial" panose="020B0604020202020204" pitchFamily="34" charset="0"/>
              <a:buChar char="•"/>
              <a:defRPr/>
            </a:pPr>
            <a:r>
              <a:rPr lang="en-GB" sz="1100" dirty="0">
                <a:solidFill>
                  <a:srgbClr val="071D49"/>
                </a:solidFill>
                <a:latin typeface="Arial"/>
              </a:rPr>
              <a:t>Confidence improved significantly for PCPs and Allied Health (p&lt;.05), but not for Specialists who had a high level of confidence at the outset.</a:t>
            </a:r>
          </a:p>
        </p:txBody>
      </p:sp>
      <p:sp>
        <p:nvSpPr>
          <p:cNvPr id="10" name="Rectangle: Rounded Corners 9">
            <a:extLst>
              <a:ext uri="{FF2B5EF4-FFF2-40B4-BE49-F238E27FC236}">
                <a16:creationId xmlns:a16="http://schemas.microsoft.com/office/drawing/2014/main" id="{90E295CA-B51E-31CA-5D5B-03B592101A7F}"/>
              </a:ext>
            </a:extLst>
          </p:cNvPr>
          <p:cNvSpPr/>
          <p:nvPr/>
        </p:nvSpPr>
        <p:spPr>
          <a:xfrm>
            <a:off x="8165598" y="3499888"/>
            <a:ext cx="3828282" cy="3115210"/>
          </a:xfrm>
          <a:prstGeom prst="roundRect">
            <a:avLst>
              <a:gd name="adj" fmla="val 5275"/>
            </a:avLst>
          </a:prstGeom>
          <a:gradFill>
            <a:gsLst>
              <a:gs pos="24000">
                <a:schemeClr val="tx2">
                  <a:lumMod val="40000"/>
                  <a:lumOff val="60000"/>
                  <a:alpha val="65000"/>
                </a:schemeClr>
              </a:gs>
              <a:gs pos="100000">
                <a:schemeClr val="tx2">
                  <a:lumMod val="20000"/>
                  <a:lumOff val="80000"/>
                </a:schemeClr>
              </a:gs>
            </a:gsLst>
            <a:path path="rect">
              <a:fillToRect l="100000" t="100000"/>
            </a:path>
          </a:gra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18288" rIns="91440" bIns="0" rtlCol="0" anchor="t" anchorCtr="0"/>
          <a:lstStyle/>
          <a:p>
            <a:pPr algn="ctr" defTabSz="914240">
              <a:defRPr/>
            </a:pPr>
            <a:r>
              <a:rPr lang="en-US" sz="1200" b="1" dirty="0">
                <a:solidFill>
                  <a:srgbClr val="071D49"/>
                </a:solidFill>
                <a:latin typeface="Arial" panose="020B0604020202020204"/>
              </a:rPr>
              <a:t>Pre-/3 Months Post Self-Report (SDM Use)</a:t>
            </a:r>
          </a:p>
        </p:txBody>
      </p:sp>
      <p:sp>
        <p:nvSpPr>
          <p:cNvPr id="11" name="Rectangle: Rounded Corners 10">
            <a:extLst>
              <a:ext uri="{FF2B5EF4-FFF2-40B4-BE49-F238E27FC236}">
                <a16:creationId xmlns:a16="http://schemas.microsoft.com/office/drawing/2014/main" id="{58AE18BC-C362-69AE-8108-DD341BB4AEF4}"/>
              </a:ext>
            </a:extLst>
          </p:cNvPr>
          <p:cNvSpPr/>
          <p:nvPr/>
        </p:nvSpPr>
        <p:spPr>
          <a:xfrm>
            <a:off x="8296659" y="3848329"/>
            <a:ext cx="3566160" cy="1380875"/>
          </a:xfrm>
          <a:prstGeom prst="roundRect">
            <a:avLst>
              <a:gd name="adj" fmla="val 95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31520" rIns="0" bIns="91440" rtlCol="0" anchor="t" anchorCtr="0"/>
          <a:lstStyle/>
          <a:p>
            <a:pPr algn="ctr" defTabSz="914126">
              <a:defRPr/>
            </a:pPr>
            <a:endParaRPr lang="en-US" b="1">
              <a:solidFill>
                <a:srgbClr val="071D49"/>
              </a:solidFill>
              <a:latin typeface="Arial" panose="020B0604020202020204"/>
            </a:endParaRPr>
          </a:p>
        </p:txBody>
      </p:sp>
      <p:graphicFrame>
        <p:nvGraphicFramePr>
          <p:cNvPr id="12" name="Chart 11">
            <a:extLst>
              <a:ext uri="{FF2B5EF4-FFF2-40B4-BE49-F238E27FC236}">
                <a16:creationId xmlns:a16="http://schemas.microsoft.com/office/drawing/2014/main" id="{02502638-B8D9-9CA9-68A2-D1DA5C5FA8F4}"/>
              </a:ext>
            </a:extLst>
          </p:cNvPr>
          <p:cNvGraphicFramePr>
            <a:graphicFrameLocks/>
          </p:cNvGraphicFramePr>
          <p:nvPr/>
        </p:nvGraphicFramePr>
        <p:xfrm>
          <a:off x="8339914" y="3848330"/>
          <a:ext cx="3479650" cy="1352301"/>
        </p:xfrm>
        <a:graphic>
          <a:graphicData uri="http://schemas.openxmlformats.org/drawingml/2006/chart">
            <c:chart xmlns:c="http://schemas.openxmlformats.org/drawingml/2006/chart" xmlns:r="http://schemas.openxmlformats.org/officeDocument/2006/relationships" r:id="rId4"/>
          </a:graphicData>
        </a:graphic>
      </p:graphicFrame>
      <p:sp>
        <p:nvSpPr>
          <p:cNvPr id="13" name="Rectangle: Rounded Corners 40">
            <a:extLst>
              <a:ext uri="{FF2B5EF4-FFF2-40B4-BE49-F238E27FC236}">
                <a16:creationId xmlns:a16="http://schemas.microsoft.com/office/drawing/2014/main" id="{3732D095-4CAA-5E65-2698-ED2B8291819E}"/>
              </a:ext>
            </a:extLst>
          </p:cNvPr>
          <p:cNvSpPr/>
          <p:nvPr/>
        </p:nvSpPr>
        <p:spPr>
          <a:xfrm>
            <a:off x="8296659" y="5371082"/>
            <a:ext cx="3566160" cy="1095351"/>
          </a:xfrm>
          <a:prstGeom prst="roundRect">
            <a:avLst>
              <a:gd name="adj" fmla="val 16776"/>
            </a:avLst>
          </a:prstGeom>
          <a:gradFill flip="none" rotWithShape="1">
            <a:gsLst>
              <a:gs pos="0">
                <a:schemeClr val="accent2"/>
              </a:gs>
              <a:gs pos="100000">
                <a:schemeClr val="accent2">
                  <a:lumMod val="75000"/>
                </a:schemeClr>
              </a:gs>
            </a:gsLst>
            <a:lin ang="2700000" scaled="1"/>
            <a:tileRect/>
          </a:gra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18288" rIns="91440" bIns="91440" rtlCol="0" anchor="t" anchorCtr="0"/>
          <a:lstStyle/>
          <a:p>
            <a:pPr defTabSz="914240">
              <a:defRPr/>
            </a:pPr>
            <a:r>
              <a:rPr lang="en-US" sz="1200" b="1">
                <a:solidFill>
                  <a:prstClr val="white"/>
                </a:solidFill>
                <a:latin typeface="Arial" panose="020B0604020202020204"/>
              </a:rPr>
              <a:t>Highlights:</a:t>
            </a:r>
          </a:p>
        </p:txBody>
      </p:sp>
      <p:sp>
        <p:nvSpPr>
          <p:cNvPr id="14" name="Rectangle: Rounded Corners 13">
            <a:extLst>
              <a:ext uri="{FF2B5EF4-FFF2-40B4-BE49-F238E27FC236}">
                <a16:creationId xmlns:a16="http://schemas.microsoft.com/office/drawing/2014/main" id="{5A80C450-5B63-2826-C152-B26E4C1DA3A0}"/>
              </a:ext>
            </a:extLst>
          </p:cNvPr>
          <p:cNvSpPr/>
          <p:nvPr/>
        </p:nvSpPr>
        <p:spPr>
          <a:xfrm>
            <a:off x="8433819" y="5665182"/>
            <a:ext cx="3291840" cy="680430"/>
          </a:xfrm>
          <a:prstGeom prst="roundRect">
            <a:avLst>
              <a:gd name="adj" fmla="val 1910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91440" bIns="0" rtlCol="0" anchor="ctr" anchorCtr="0"/>
          <a:lstStyle/>
          <a:p>
            <a:pPr marL="169863" indent="-169863" defTabSz="914240">
              <a:buFont typeface="Arial" panose="020B0604020202020204" pitchFamily="34" charset="0"/>
              <a:buChar char="•"/>
              <a:defRPr/>
            </a:pPr>
            <a:r>
              <a:rPr lang="en-GB" sz="1100" dirty="0">
                <a:solidFill>
                  <a:srgbClr val="071D49"/>
                </a:solidFill>
                <a:latin typeface="Arial"/>
              </a:rPr>
              <a:t>No significant change: PCPs believed they were using Shared Decision Making before the activity </a:t>
            </a:r>
            <a:endParaRPr lang="en-US" sz="1100" dirty="0">
              <a:solidFill>
                <a:srgbClr val="071D49"/>
              </a:solidFill>
              <a:latin typeface="Arial"/>
            </a:endParaRPr>
          </a:p>
        </p:txBody>
      </p:sp>
      <p:sp>
        <p:nvSpPr>
          <p:cNvPr id="34" name="Rectangle: Rounded Corners 33">
            <a:extLst>
              <a:ext uri="{FF2B5EF4-FFF2-40B4-BE49-F238E27FC236}">
                <a16:creationId xmlns:a16="http://schemas.microsoft.com/office/drawing/2014/main" id="{2E5F97F2-DF5F-CBBA-895B-9B2987CDCBDB}"/>
              </a:ext>
            </a:extLst>
          </p:cNvPr>
          <p:cNvSpPr/>
          <p:nvPr/>
        </p:nvSpPr>
        <p:spPr>
          <a:xfrm>
            <a:off x="198120" y="804617"/>
            <a:ext cx="11795760" cy="1177048"/>
          </a:xfrm>
          <a:prstGeom prst="roundRect">
            <a:avLst>
              <a:gd name="adj" fmla="val 15612"/>
            </a:avLst>
          </a:prstGeom>
          <a:gradFill>
            <a:gsLst>
              <a:gs pos="24000">
                <a:schemeClr val="tx2">
                  <a:lumMod val="40000"/>
                  <a:lumOff val="60000"/>
                  <a:alpha val="65000"/>
                </a:schemeClr>
              </a:gs>
              <a:gs pos="100000">
                <a:schemeClr val="tx2">
                  <a:lumMod val="20000"/>
                  <a:lumOff val="80000"/>
                </a:schemeClr>
              </a:gs>
            </a:gsLst>
            <a:path path="rect">
              <a:fillToRect l="100000" t="100000"/>
            </a:path>
          </a:gra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lIns="137160" tIns="91440" rIns="9326880" bIns="91440" rtlCol="0" anchor="ctr" anchorCtr="0"/>
          <a:lstStyle/>
          <a:p>
            <a:pPr defTabSz="914240">
              <a:defRPr/>
            </a:pPr>
            <a:r>
              <a:rPr lang="en-GB" sz="1200" b="1">
                <a:solidFill>
                  <a:srgbClr val="071D49"/>
                </a:solidFill>
                <a:latin typeface="Arial" panose="020B0604020202020204"/>
              </a:rPr>
              <a:t>LO# 1: </a:t>
            </a:r>
          </a:p>
          <a:p>
            <a:pPr defTabSz="914240">
              <a:defRPr/>
            </a:pPr>
            <a:r>
              <a:rPr lang="en-US" sz="1200">
                <a:solidFill>
                  <a:srgbClr val="071D49"/>
                </a:solidFill>
                <a:latin typeface="Arial" panose="020B0604020202020204"/>
              </a:rPr>
              <a:t>Elicit and consider patient needs and preferences in developing Tx recommendations.</a:t>
            </a:r>
            <a:endParaRPr lang="en-US" sz="1200">
              <a:solidFill>
                <a:srgbClr val="071D49"/>
              </a:solidFill>
              <a:latin typeface="Arial" panose="020B0604020202020204"/>
              <a:cs typeface="Arial" panose="020B0604020202020204" pitchFamily="34" charset="0"/>
            </a:endParaRPr>
          </a:p>
        </p:txBody>
      </p:sp>
      <p:grpSp>
        <p:nvGrpSpPr>
          <p:cNvPr id="40" name="Group 39">
            <a:extLst>
              <a:ext uri="{FF2B5EF4-FFF2-40B4-BE49-F238E27FC236}">
                <a16:creationId xmlns:a16="http://schemas.microsoft.com/office/drawing/2014/main" id="{FE285376-B9BB-C8AE-8DDF-EC33FA6382E7}"/>
              </a:ext>
            </a:extLst>
          </p:cNvPr>
          <p:cNvGrpSpPr/>
          <p:nvPr/>
        </p:nvGrpSpPr>
        <p:grpSpPr>
          <a:xfrm>
            <a:off x="2640013" y="899586"/>
            <a:ext cx="9222806" cy="1005840"/>
            <a:chOff x="2501141" y="206566"/>
            <a:chExt cx="9360090" cy="1005840"/>
          </a:xfrm>
        </p:grpSpPr>
        <p:sp>
          <p:nvSpPr>
            <p:cNvPr id="42" name="Rectangle: Rounded Corners 41">
              <a:extLst>
                <a:ext uri="{FF2B5EF4-FFF2-40B4-BE49-F238E27FC236}">
                  <a16:creationId xmlns:a16="http://schemas.microsoft.com/office/drawing/2014/main" id="{78901175-6C27-D541-8D51-D86F6442AA28}"/>
                </a:ext>
              </a:extLst>
            </p:cNvPr>
            <p:cNvSpPr/>
            <p:nvPr/>
          </p:nvSpPr>
          <p:spPr>
            <a:xfrm>
              <a:off x="2501141" y="206566"/>
              <a:ext cx="9360090" cy="1005840"/>
            </a:xfrm>
            <a:prstGeom prst="roundRect">
              <a:avLst>
                <a:gd name="adj" fmla="val 1788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defRPr/>
              </a:pPr>
              <a:r>
                <a:rPr lang="en-US" sz="1050" b="1">
                  <a:solidFill>
                    <a:srgbClr val="071D49"/>
                  </a:solidFill>
                  <a:latin typeface="Arial" panose="020B0604020202020204"/>
                </a:rPr>
                <a:t>OUTCOMES MEASURES</a:t>
              </a:r>
            </a:p>
          </p:txBody>
        </p:sp>
        <p:grpSp>
          <p:nvGrpSpPr>
            <p:cNvPr id="47" name="Group 46">
              <a:extLst>
                <a:ext uri="{FF2B5EF4-FFF2-40B4-BE49-F238E27FC236}">
                  <a16:creationId xmlns:a16="http://schemas.microsoft.com/office/drawing/2014/main" id="{32A7984B-3452-DA36-DB67-4BCF4C75BF72}"/>
                </a:ext>
              </a:extLst>
            </p:cNvPr>
            <p:cNvGrpSpPr/>
            <p:nvPr/>
          </p:nvGrpSpPr>
          <p:grpSpPr>
            <a:xfrm>
              <a:off x="2609635" y="474541"/>
              <a:ext cx="9143097" cy="685800"/>
              <a:chOff x="2708821" y="288862"/>
              <a:chExt cx="8270698" cy="923742"/>
            </a:xfrm>
          </p:grpSpPr>
          <p:sp>
            <p:nvSpPr>
              <p:cNvPr id="48" name="Rectangle: Rounded Corners 47">
                <a:extLst>
                  <a:ext uri="{FF2B5EF4-FFF2-40B4-BE49-F238E27FC236}">
                    <a16:creationId xmlns:a16="http://schemas.microsoft.com/office/drawing/2014/main" id="{CBAF7FF2-1B16-A2AC-049F-EE4C17D55AA7}"/>
                  </a:ext>
                </a:extLst>
              </p:cNvPr>
              <p:cNvSpPr/>
              <p:nvPr/>
            </p:nvSpPr>
            <p:spPr>
              <a:xfrm>
                <a:off x="2708821" y="288862"/>
                <a:ext cx="1858196" cy="923742"/>
              </a:xfrm>
              <a:prstGeom prst="roundRect">
                <a:avLst>
                  <a:gd name="adj" fmla="val 13897"/>
                </a:avLst>
              </a:prstGeom>
              <a:solidFill>
                <a:schemeClr val="tx2">
                  <a:lumMod val="20000"/>
                  <a:lumOff val="8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182880" bIns="0" rtlCol="0" anchor="t" anchorCtr="0"/>
              <a:lstStyle/>
              <a:p>
                <a:pPr defTabSz="914126">
                  <a:defRPr/>
                </a:pPr>
                <a:r>
                  <a:rPr lang="en-GB" sz="1000" dirty="0">
                    <a:solidFill>
                      <a:srgbClr val="071D49"/>
                    </a:solidFill>
                    <a:latin typeface="Arial" panose="020B0604020202020204"/>
                  </a:rPr>
                  <a:t>5 pre-/post case-based MCQs on best Tx options for patients with different needs (t-test)</a:t>
                </a:r>
              </a:p>
            </p:txBody>
          </p:sp>
          <p:sp>
            <p:nvSpPr>
              <p:cNvPr id="49" name="Rectangle: Rounded Corners 48">
                <a:extLst>
                  <a:ext uri="{FF2B5EF4-FFF2-40B4-BE49-F238E27FC236}">
                    <a16:creationId xmlns:a16="http://schemas.microsoft.com/office/drawing/2014/main" id="{FFEBAFF4-78D5-15CB-4686-035E4E7CA634}"/>
                  </a:ext>
                </a:extLst>
              </p:cNvPr>
              <p:cNvSpPr/>
              <p:nvPr/>
            </p:nvSpPr>
            <p:spPr>
              <a:xfrm>
                <a:off x="4621086" y="288862"/>
                <a:ext cx="1858196" cy="923742"/>
              </a:xfrm>
              <a:prstGeom prst="roundRect">
                <a:avLst>
                  <a:gd name="adj" fmla="val 13897"/>
                </a:avLst>
              </a:prstGeom>
              <a:solidFill>
                <a:schemeClr val="tx2">
                  <a:lumMod val="20000"/>
                  <a:lumOff val="8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182880" bIns="0" rtlCol="0" anchor="t" anchorCtr="0"/>
              <a:lstStyle/>
              <a:p>
                <a:pPr defTabSz="914126">
                  <a:defRPr/>
                </a:pPr>
                <a:r>
                  <a:rPr lang="en-GB" sz="1000" dirty="0">
                    <a:solidFill>
                      <a:srgbClr val="071D49"/>
                    </a:solidFill>
                    <a:latin typeface="Arial" panose="020B0604020202020204"/>
                  </a:rPr>
                  <a:t>Pre-post confidence in ability to use Shared Decision Making (t-test)</a:t>
                </a:r>
              </a:p>
            </p:txBody>
          </p:sp>
          <p:sp>
            <p:nvSpPr>
              <p:cNvPr id="60" name="Rectangle: Rounded Corners 59">
                <a:extLst>
                  <a:ext uri="{FF2B5EF4-FFF2-40B4-BE49-F238E27FC236}">
                    <a16:creationId xmlns:a16="http://schemas.microsoft.com/office/drawing/2014/main" id="{B2BACE4B-9B7A-FCE0-A508-FB9801677F3A}"/>
                  </a:ext>
                </a:extLst>
              </p:cNvPr>
              <p:cNvSpPr/>
              <p:nvPr/>
            </p:nvSpPr>
            <p:spPr>
              <a:xfrm>
                <a:off x="6533350" y="288862"/>
                <a:ext cx="1858196" cy="923742"/>
              </a:xfrm>
              <a:prstGeom prst="roundRect">
                <a:avLst>
                  <a:gd name="adj" fmla="val 13897"/>
                </a:avLst>
              </a:prstGeom>
              <a:solidFill>
                <a:schemeClr val="tx2">
                  <a:lumMod val="20000"/>
                  <a:lumOff val="8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182880" bIns="0" rtlCol="0" anchor="t" anchorCtr="0"/>
              <a:lstStyle/>
              <a:p>
                <a:pPr defTabSz="914126">
                  <a:defRPr/>
                </a:pPr>
                <a:r>
                  <a:rPr lang="en-GB" sz="1000" dirty="0">
                    <a:solidFill>
                      <a:srgbClr val="071D49"/>
                    </a:solidFill>
                    <a:latin typeface="Arial" panose="020B0604020202020204"/>
                  </a:rPr>
                  <a:t>Intent to change approach to involving patients in Tx selection</a:t>
                </a:r>
              </a:p>
            </p:txBody>
          </p:sp>
          <p:sp>
            <p:nvSpPr>
              <p:cNvPr id="65" name="Rectangle: Rounded Corners 64">
                <a:extLst>
                  <a:ext uri="{FF2B5EF4-FFF2-40B4-BE49-F238E27FC236}">
                    <a16:creationId xmlns:a16="http://schemas.microsoft.com/office/drawing/2014/main" id="{DE8ED5F5-F0E7-382F-0F14-B1F2E79AB934}"/>
                  </a:ext>
                </a:extLst>
              </p:cNvPr>
              <p:cNvSpPr/>
              <p:nvPr/>
            </p:nvSpPr>
            <p:spPr>
              <a:xfrm>
                <a:off x="8445616" y="288862"/>
                <a:ext cx="2533903" cy="923742"/>
              </a:xfrm>
              <a:prstGeom prst="roundRect">
                <a:avLst>
                  <a:gd name="adj" fmla="val 13897"/>
                </a:avLst>
              </a:prstGeom>
              <a:solidFill>
                <a:schemeClr val="tx2">
                  <a:lumMod val="20000"/>
                  <a:lumOff val="8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0" rtlCol="0" anchor="t" anchorCtr="0"/>
              <a:lstStyle/>
              <a:p>
                <a:pPr defTabSz="914126">
                  <a:defRPr/>
                </a:pPr>
                <a:r>
                  <a:rPr lang="en-GB" sz="1000" dirty="0">
                    <a:solidFill>
                      <a:srgbClr val="071D49"/>
                    </a:solidFill>
                    <a:latin typeface="Arial" panose="020B0604020202020204"/>
                  </a:rPr>
                  <a:t>Pre-/3 months post self-report on frequency of engaging in </a:t>
                </a:r>
                <a:r>
                  <a:rPr lang="en-GB" sz="1000" dirty="0">
                    <a:solidFill>
                      <a:srgbClr val="071D49"/>
                    </a:solidFill>
                    <a:latin typeface="Arial"/>
                    <a:cs typeface="Arial"/>
                  </a:rPr>
                  <a:t>Shared Decision Making </a:t>
                </a:r>
                <a:r>
                  <a:rPr lang="en-GB" sz="1000" dirty="0">
                    <a:solidFill>
                      <a:srgbClr val="071D49"/>
                    </a:solidFill>
                    <a:latin typeface="Arial" panose="020B0604020202020204"/>
                  </a:rPr>
                  <a:t>(1=Rarely, 5=Almost Always) (t-test)</a:t>
                </a:r>
              </a:p>
            </p:txBody>
          </p:sp>
        </p:grpSp>
      </p:grpSp>
      <p:sp>
        <p:nvSpPr>
          <p:cNvPr id="70" name="Rectangle: Rounded Corners 69">
            <a:extLst>
              <a:ext uri="{FF2B5EF4-FFF2-40B4-BE49-F238E27FC236}">
                <a16:creationId xmlns:a16="http://schemas.microsoft.com/office/drawing/2014/main" id="{C5E6749A-56B7-0F0D-95F5-79A060E56A9D}"/>
              </a:ext>
            </a:extLst>
          </p:cNvPr>
          <p:cNvSpPr/>
          <p:nvPr/>
        </p:nvSpPr>
        <p:spPr>
          <a:xfrm>
            <a:off x="198121" y="2065170"/>
            <a:ext cx="3828282" cy="4518760"/>
          </a:xfrm>
          <a:prstGeom prst="roundRect">
            <a:avLst>
              <a:gd name="adj" fmla="val 4760"/>
            </a:avLst>
          </a:prstGeom>
          <a:gradFill>
            <a:gsLst>
              <a:gs pos="24000">
                <a:schemeClr val="tx2">
                  <a:lumMod val="40000"/>
                  <a:lumOff val="60000"/>
                  <a:alpha val="65000"/>
                </a:schemeClr>
              </a:gs>
              <a:gs pos="100000">
                <a:schemeClr val="tx2">
                  <a:lumMod val="20000"/>
                  <a:lumOff val="80000"/>
                </a:schemeClr>
              </a:gs>
            </a:gsLst>
            <a:path path="rect">
              <a:fillToRect l="100000" t="100000"/>
            </a:path>
          </a:gra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18288" rIns="91440" bIns="0" rtlCol="0" anchor="t" anchorCtr="0"/>
          <a:lstStyle/>
          <a:p>
            <a:pPr algn="ctr" defTabSz="914240">
              <a:defRPr sz="1400" b="0" i="0" u="none" strike="noStrike" kern="1200" spc="0" baseline="0">
                <a:solidFill>
                  <a:srgbClr val="071D49">
                    <a:lumMod val="65000"/>
                    <a:lumOff val="35000"/>
                  </a:srgbClr>
                </a:solidFill>
                <a:latin typeface="+mn-lt"/>
                <a:ea typeface="+mn-ea"/>
                <a:cs typeface="+mn-cs"/>
              </a:defRPr>
            </a:pPr>
            <a:r>
              <a:rPr lang="en-US" sz="1200" b="1">
                <a:solidFill>
                  <a:srgbClr val="071D49"/>
                </a:solidFill>
                <a:latin typeface="Arial" panose="020B0604020202020204"/>
              </a:rPr>
              <a:t>Average Scores on 5 Pre &amp; </a:t>
            </a:r>
            <a:br>
              <a:rPr lang="en-US" sz="1200" b="1">
                <a:solidFill>
                  <a:srgbClr val="071D49"/>
                </a:solidFill>
                <a:latin typeface="Arial" panose="020B0604020202020204"/>
              </a:rPr>
            </a:br>
            <a:r>
              <a:rPr lang="en-US" sz="1200" b="1">
                <a:solidFill>
                  <a:srgbClr val="071D49"/>
                </a:solidFill>
                <a:latin typeface="Arial" panose="020B0604020202020204"/>
              </a:rPr>
              <a:t>Post Test Questions </a:t>
            </a:r>
          </a:p>
        </p:txBody>
      </p:sp>
      <p:sp>
        <p:nvSpPr>
          <p:cNvPr id="71" name="Rectangle: Rounded Corners 70">
            <a:extLst>
              <a:ext uri="{FF2B5EF4-FFF2-40B4-BE49-F238E27FC236}">
                <a16:creationId xmlns:a16="http://schemas.microsoft.com/office/drawing/2014/main" id="{3B322C94-3F27-C05E-0227-9D431307FC1E}"/>
              </a:ext>
            </a:extLst>
          </p:cNvPr>
          <p:cNvSpPr/>
          <p:nvPr/>
        </p:nvSpPr>
        <p:spPr>
          <a:xfrm>
            <a:off x="329182" y="2608445"/>
            <a:ext cx="3566160" cy="1810685"/>
          </a:xfrm>
          <a:prstGeom prst="roundRect">
            <a:avLst>
              <a:gd name="adj" fmla="val 95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31520" rIns="0" bIns="91440" rtlCol="0" anchor="t" anchorCtr="0"/>
          <a:lstStyle/>
          <a:p>
            <a:pPr algn="ctr" defTabSz="914126">
              <a:defRPr/>
            </a:pPr>
            <a:endParaRPr lang="en-US" b="1">
              <a:solidFill>
                <a:srgbClr val="071D49"/>
              </a:solidFill>
              <a:latin typeface="Arial" panose="020B0604020202020204"/>
            </a:endParaRPr>
          </a:p>
        </p:txBody>
      </p:sp>
      <p:graphicFrame>
        <p:nvGraphicFramePr>
          <p:cNvPr id="72" name="Chart 71">
            <a:extLst>
              <a:ext uri="{FF2B5EF4-FFF2-40B4-BE49-F238E27FC236}">
                <a16:creationId xmlns:a16="http://schemas.microsoft.com/office/drawing/2014/main" id="{E449F84A-E797-1447-5401-53E6F227B5E8}"/>
              </a:ext>
            </a:extLst>
          </p:cNvPr>
          <p:cNvGraphicFramePr>
            <a:graphicFrameLocks/>
          </p:cNvGraphicFramePr>
          <p:nvPr>
            <p:extLst>
              <p:ext uri="{D42A27DB-BD31-4B8C-83A1-F6EECF244321}">
                <p14:modId xmlns:p14="http://schemas.microsoft.com/office/powerpoint/2010/main" val="3471311189"/>
              </p:ext>
            </p:extLst>
          </p:nvPr>
        </p:nvGraphicFramePr>
        <p:xfrm>
          <a:off x="405986" y="2641457"/>
          <a:ext cx="3412552" cy="1744661"/>
        </p:xfrm>
        <a:graphic>
          <a:graphicData uri="http://schemas.openxmlformats.org/drawingml/2006/chart">
            <c:chart xmlns:c="http://schemas.openxmlformats.org/drawingml/2006/chart" xmlns:r="http://schemas.openxmlformats.org/officeDocument/2006/relationships" r:id="rId5"/>
          </a:graphicData>
        </a:graphic>
      </p:graphicFrame>
      <p:sp>
        <p:nvSpPr>
          <p:cNvPr id="73" name="Rectangle: Rounded Corners 40">
            <a:extLst>
              <a:ext uri="{FF2B5EF4-FFF2-40B4-BE49-F238E27FC236}">
                <a16:creationId xmlns:a16="http://schemas.microsoft.com/office/drawing/2014/main" id="{7F4CF0AE-DA72-4891-472C-D253DEFA9882}"/>
              </a:ext>
            </a:extLst>
          </p:cNvPr>
          <p:cNvSpPr/>
          <p:nvPr/>
        </p:nvSpPr>
        <p:spPr>
          <a:xfrm>
            <a:off x="329182" y="4541257"/>
            <a:ext cx="3566160" cy="1026414"/>
          </a:xfrm>
          <a:prstGeom prst="roundRect">
            <a:avLst>
              <a:gd name="adj" fmla="val 16776"/>
            </a:avLst>
          </a:prstGeom>
          <a:gradFill flip="none" rotWithShape="1">
            <a:gsLst>
              <a:gs pos="0">
                <a:schemeClr val="accent2"/>
              </a:gs>
              <a:gs pos="100000">
                <a:schemeClr val="accent2">
                  <a:lumMod val="75000"/>
                </a:schemeClr>
              </a:gs>
            </a:gsLst>
            <a:lin ang="2700000" scaled="1"/>
            <a:tileRect/>
          </a:gra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18288" rIns="91440" bIns="91440" rtlCol="0" anchor="t" anchorCtr="0"/>
          <a:lstStyle/>
          <a:p>
            <a:pPr defTabSz="914240">
              <a:defRPr/>
            </a:pPr>
            <a:r>
              <a:rPr lang="en-US" sz="1200" b="1">
                <a:solidFill>
                  <a:prstClr val="white"/>
                </a:solidFill>
                <a:latin typeface="Arial" panose="020B0604020202020204"/>
              </a:rPr>
              <a:t>Highlights:</a:t>
            </a:r>
          </a:p>
        </p:txBody>
      </p:sp>
      <p:sp>
        <p:nvSpPr>
          <p:cNvPr id="74" name="Rectangle: Rounded Corners 73">
            <a:extLst>
              <a:ext uri="{FF2B5EF4-FFF2-40B4-BE49-F238E27FC236}">
                <a16:creationId xmlns:a16="http://schemas.microsoft.com/office/drawing/2014/main" id="{87622C0E-ED89-11A3-D913-8D21495B1686}"/>
              </a:ext>
            </a:extLst>
          </p:cNvPr>
          <p:cNvSpPr/>
          <p:nvPr/>
        </p:nvSpPr>
        <p:spPr>
          <a:xfrm>
            <a:off x="466342" y="4835356"/>
            <a:ext cx="3291840" cy="624774"/>
          </a:xfrm>
          <a:prstGeom prst="roundRect">
            <a:avLst>
              <a:gd name="adj" fmla="val 2284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91440" bIns="0" rtlCol="0" anchor="ctr" anchorCtr="0"/>
          <a:lstStyle/>
          <a:p>
            <a:pPr marL="169863" indent="-169863" defTabSz="914240">
              <a:buFont typeface="Arial" panose="020B0604020202020204" pitchFamily="34" charset="0"/>
              <a:buChar char="•"/>
              <a:defRPr/>
            </a:pPr>
            <a:r>
              <a:rPr lang="en-US" sz="1100" dirty="0">
                <a:solidFill>
                  <a:srgbClr val="071D49"/>
                </a:solidFill>
                <a:latin typeface="Arial"/>
              </a:rPr>
              <a:t>The primary target improved by 42%</a:t>
            </a:r>
          </a:p>
          <a:p>
            <a:pPr marL="169863" indent="-169863" defTabSz="914240">
              <a:buFont typeface="Arial" panose="020B0604020202020204" pitchFamily="34" charset="0"/>
              <a:buChar char="•"/>
              <a:defRPr/>
            </a:pPr>
            <a:r>
              <a:rPr lang="en-US" sz="1100" dirty="0">
                <a:solidFill>
                  <a:srgbClr val="071D49"/>
                </a:solidFill>
                <a:latin typeface="Arial"/>
              </a:rPr>
              <a:t>Specialists had a high baseline (NS)</a:t>
            </a:r>
          </a:p>
          <a:p>
            <a:pPr marL="169863" indent="-169863" defTabSz="914240">
              <a:buFont typeface="Arial" panose="020B0604020202020204" pitchFamily="34" charset="0"/>
              <a:buChar char="•"/>
              <a:defRPr/>
            </a:pPr>
            <a:r>
              <a:rPr lang="en-US" sz="1100" dirty="0">
                <a:solidFill>
                  <a:srgbClr val="071D49"/>
                </a:solidFill>
                <a:latin typeface="Arial"/>
              </a:rPr>
              <a:t>Allied Health Improved by 25%</a:t>
            </a:r>
          </a:p>
        </p:txBody>
      </p:sp>
      <p:sp>
        <p:nvSpPr>
          <p:cNvPr id="75" name="Rectangle: Rounded Corners 40">
            <a:extLst>
              <a:ext uri="{FF2B5EF4-FFF2-40B4-BE49-F238E27FC236}">
                <a16:creationId xmlns:a16="http://schemas.microsoft.com/office/drawing/2014/main" id="{470B44D2-44BB-BEB6-3E65-D4B371C3CC46}"/>
              </a:ext>
            </a:extLst>
          </p:cNvPr>
          <p:cNvSpPr/>
          <p:nvPr/>
        </p:nvSpPr>
        <p:spPr>
          <a:xfrm>
            <a:off x="329182" y="5646325"/>
            <a:ext cx="3566160" cy="820108"/>
          </a:xfrm>
          <a:prstGeom prst="roundRect">
            <a:avLst>
              <a:gd name="adj" fmla="val 19048"/>
            </a:avLst>
          </a:prstGeom>
          <a:gradFill flip="none" rotWithShape="1">
            <a:gsLst>
              <a:gs pos="0">
                <a:schemeClr val="accent2"/>
              </a:gs>
              <a:gs pos="100000">
                <a:schemeClr val="accent2">
                  <a:lumMod val="75000"/>
                </a:schemeClr>
              </a:gs>
            </a:gsLst>
            <a:lin ang="2700000" scaled="1"/>
            <a:tileRect/>
          </a:gra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18288" rIns="91440" bIns="91440" rtlCol="0" anchor="t" anchorCtr="0"/>
          <a:lstStyle/>
          <a:p>
            <a:pPr defTabSz="914240">
              <a:defRPr/>
            </a:pPr>
            <a:r>
              <a:rPr lang="en-US" sz="1200" b="1">
                <a:solidFill>
                  <a:prstClr val="white"/>
                </a:solidFill>
                <a:latin typeface="Arial" panose="020B0604020202020204"/>
              </a:rPr>
              <a:t>Statistics</a:t>
            </a:r>
          </a:p>
        </p:txBody>
      </p:sp>
      <p:sp>
        <p:nvSpPr>
          <p:cNvPr id="76" name="Rectangle: Rounded Corners 75">
            <a:extLst>
              <a:ext uri="{FF2B5EF4-FFF2-40B4-BE49-F238E27FC236}">
                <a16:creationId xmlns:a16="http://schemas.microsoft.com/office/drawing/2014/main" id="{DE6FA8A3-1A76-83D1-EE9C-1CDED429B0FE}"/>
              </a:ext>
            </a:extLst>
          </p:cNvPr>
          <p:cNvSpPr/>
          <p:nvPr/>
        </p:nvSpPr>
        <p:spPr>
          <a:xfrm>
            <a:off x="466342" y="5940423"/>
            <a:ext cx="3291840" cy="429768"/>
          </a:xfrm>
          <a:prstGeom prst="roundRect">
            <a:avLst>
              <a:gd name="adj" fmla="val 288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91440" bIns="0" rtlCol="0" anchor="ctr" anchorCtr="0"/>
          <a:lstStyle/>
          <a:p>
            <a:pPr marL="169863" indent="-169863" defTabSz="914240">
              <a:buFont typeface="Arial" panose="020B0604020202020204" pitchFamily="34" charset="0"/>
              <a:buChar char="•"/>
              <a:defRPr/>
            </a:pPr>
            <a:r>
              <a:rPr lang="en-GB" sz="1100" dirty="0">
                <a:solidFill>
                  <a:srgbClr val="071D49"/>
                </a:solidFill>
                <a:latin typeface="Arial"/>
              </a:rPr>
              <a:t>P&lt;.05 for PCPs and Allied Health (See Appendix for Question Details)</a:t>
            </a:r>
          </a:p>
        </p:txBody>
      </p:sp>
      <p:sp>
        <p:nvSpPr>
          <p:cNvPr id="80" name="Title 79">
            <a:extLst>
              <a:ext uri="{FF2B5EF4-FFF2-40B4-BE49-F238E27FC236}">
                <a16:creationId xmlns:a16="http://schemas.microsoft.com/office/drawing/2014/main" id="{7FD1FBF1-BC4A-E4BD-4798-371EAF66C51B}"/>
              </a:ext>
            </a:extLst>
          </p:cNvPr>
          <p:cNvSpPr>
            <a:spLocks noGrp="1"/>
          </p:cNvSpPr>
          <p:nvPr>
            <p:ph type="title"/>
          </p:nvPr>
        </p:nvSpPr>
        <p:spPr>
          <a:xfrm>
            <a:off x="445972" y="316801"/>
            <a:ext cx="11416847" cy="601639"/>
          </a:xfrm>
        </p:spPr>
        <p:txBody>
          <a:bodyPr/>
          <a:lstStyle/>
          <a:p>
            <a:r>
              <a:rPr lang="en-GB" dirty="0"/>
              <a:t>EXAMPLE: Outcomes Data</a:t>
            </a:r>
            <a:endParaRPr lang="en-US" dirty="0"/>
          </a:p>
        </p:txBody>
      </p:sp>
      <p:sp>
        <p:nvSpPr>
          <p:cNvPr id="26" name="Oval 25">
            <a:extLst>
              <a:ext uri="{FF2B5EF4-FFF2-40B4-BE49-F238E27FC236}">
                <a16:creationId xmlns:a16="http://schemas.microsoft.com/office/drawing/2014/main" id="{199273C4-8ED3-2814-2C3C-3F9172A06311}"/>
              </a:ext>
            </a:extLst>
          </p:cNvPr>
          <p:cNvSpPr/>
          <p:nvPr/>
        </p:nvSpPr>
        <p:spPr>
          <a:xfrm>
            <a:off x="3637115" y="2222534"/>
            <a:ext cx="257434" cy="257434"/>
          </a:xfrm>
          <a:prstGeom prst="ellipse">
            <a:avLst/>
          </a:prstGeom>
          <a:solidFill>
            <a:schemeClr val="tx2"/>
          </a:solidFill>
          <a:ln w="22225">
            <a:solidFill>
              <a:schemeClr val="bg1"/>
            </a:solidFill>
          </a:ln>
          <a:effectLst>
            <a:outerShdw blurRad="25400" algn="ctr" rotWithShape="0">
              <a:schemeClr val="bg2">
                <a:lumMod val="25000"/>
                <a:alpha val="3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240"/>
            <a:r>
              <a:rPr lang="uk-UA" sz="1100" b="1">
                <a:solidFill>
                  <a:schemeClr val="bg1"/>
                </a:solidFill>
                <a:latin typeface="Arial" panose="020B0604020202020204"/>
              </a:rPr>
              <a:t>01</a:t>
            </a:r>
          </a:p>
        </p:txBody>
      </p:sp>
      <p:sp>
        <p:nvSpPr>
          <p:cNvPr id="27" name="Oval 26">
            <a:extLst>
              <a:ext uri="{FF2B5EF4-FFF2-40B4-BE49-F238E27FC236}">
                <a16:creationId xmlns:a16="http://schemas.microsoft.com/office/drawing/2014/main" id="{6C301EF1-9569-FC10-5C5D-4D71F8894A4B}"/>
              </a:ext>
            </a:extLst>
          </p:cNvPr>
          <p:cNvSpPr/>
          <p:nvPr/>
        </p:nvSpPr>
        <p:spPr>
          <a:xfrm>
            <a:off x="7621646" y="2222534"/>
            <a:ext cx="257434" cy="257434"/>
          </a:xfrm>
          <a:prstGeom prst="ellipse">
            <a:avLst/>
          </a:prstGeom>
          <a:solidFill>
            <a:schemeClr val="tx2"/>
          </a:solidFill>
          <a:ln w="22225">
            <a:solidFill>
              <a:schemeClr val="bg1"/>
            </a:solidFill>
          </a:ln>
          <a:effectLst>
            <a:outerShdw blurRad="25400" algn="ctr" rotWithShape="0">
              <a:schemeClr val="bg2">
                <a:lumMod val="25000"/>
                <a:alpha val="3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240"/>
            <a:r>
              <a:rPr lang="uk-UA" sz="1100" b="1">
                <a:solidFill>
                  <a:schemeClr val="bg1"/>
                </a:solidFill>
                <a:latin typeface="Arial" panose="020B0604020202020204"/>
              </a:rPr>
              <a:t>02</a:t>
            </a:r>
          </a:p>
        </p:txBody>
      </p:sp>
      <p:sp>
        <p:nvSpPr>
          <p:cNvPr id="29" name="Oval 28">
            <a:extLst>
              <a:ext uri="{FF2B5EF4-FFF2-40B4-BE49-F238E27FC236}">
                <a16:creationId xmlns:a16="http://schemas.microsoft.com/office/drawing/2014/main" id="{01D47DEC-9B2F-DA5C-3413-979BF49F40FF}"/>
              </a:ext>
            </a:extLst>
          </p:cNvPr>
          <p:cNvSpPr/>
          <p:nvPr/>
        </p:nvSpPr>
        <p:spPr>
          <a:xfrm>
            <a:off x="4452028" y="1543064"/>
            <a:ext cx="257434" cy="257434"/>
          </a:xfrm>
          <a:prstGeom prst="ellipse">
            <a:avLst/>
          </a:prstGeom>
          <a:solidFill>
            <a:schemeClr val="tx2"/>
          </a:solidFill>
          <a:ln w="22225">
            <a:solidFill>
              <a:schemeClr val="bg1"/>
            </a:solidFill>
          </a:ln>
          <a:effectLst>
            <a:outerShdw blurRad="25400" algn="ctr" rotWithShape="0">
              <a:schemeClr val="bg2">
                <a:lumMod val="25000"/>
                <a:alpha val="3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240"/>
            <a:r>
              <a:rPr lang="uk-UA" sz="1100" b="1" dirty="0">
                <a:solidFill>
                  <a:schemeClr val="bg1"/>
                </a:solidFill>
                <a:latin typeface="Arial" panose="020B0604020202020204"/>
              </a:rPr>
              <a:t>01</a:t>
            </a:r>
          </a:p>
        </p:txBody>
      </p:sp>
      <p:sp>
        <p:nvSpPr>
          <p:cNvPr id="30" name="Oval 29">
            <a:extLst>
              <a:ext uri="{FF2B5EF4-FFF2-40B4-BE49-F238E27FC236}">
                <a16:creationId xmlns:a16="http://schemas.microsoft.com/office/drawing/2014/main" id="{7DA827FC-FE80-BDC3-5E8E-88DCB352361A}"/>
              </a:ext>
            </a:extLst>
          </p:cNvPr>
          <p:cNvSpPr/>
          <p:nvPr/>
        </p:nvSpPr>
        <p:spPr>
          <a:xfrm>
            <a:off x="6535712" y="1543064"/>
            <a:ext cx="257434" cy="257434"/>
          </a:xfrm>
          <a:prstGeom prst="ellipse">
            <a:avLst/>
          </a:prstGeom>
          <a:solidFill>
            <a:schemeClr val="tx2"/>
          </a:solidFill>
          <a:ln w="22225">
            <a:solidFill>
              <a:schemeClr val="bg1"/>
            </a:solidFill>
          </a:ln>
          <a:effectLst>
            <a:outerShdw blurRad="25400" algn="ctr" rotWithShape="0">
              <a:schemeClr val="bg2">
                <a:lumMod val="25000"/>
                <a:alpha val="3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240"/>
            <a:r>
              <a:rPr lang="uk-UA" sz="1100" b="1" dirty="0">
                <a:solidFill>
                  <a:schemeClr val="bg1"/>
                </a:solidFill>
                <a:latin typeface="Arial" panose="020B0604020202020204"/>
              </a:rPr>
              <a:t>02</a:t>
            </a:r>
          </a:p>
        </p:txBody>
      </p:sp>
      <p:sp>
        <p:nvSpPr>
          <p:cNvPr id="31" name="Oval 30">
            <a:extLst>
              <a:ext uri="{FF2B5EF4-FFF2-40B4-BE49-F238E27FC236}">
                <a16:creationId xmlns:a16="http://schemas.microsoft.com/office/drawing/2014/main" id="{503CF495-FECD-9807-6C8A-05360C2C0DFF}"/>
              </a:ext>
            </a:extLst>
          </p:cNvPr>
          <p:cNvSpPr/>
          <p:nvPr/>
        </p:nvSpPr>
        <p:spPr>
          <a:xfrm>
            <a:off x="8619699" y="1543064"/>
            <a:ext cx="257434" cy="257434"/>
          </a:xfrm>
          <a:prstGeom prst="ellipse">
            <a:avLst/>
          </a:prstGeom>
          <a:solidFill>
            <a:schemeClr val="tx2"/>
          </a:solidFill>
          <a:ln w="22225">
            <a:solidFill>
              <a:schemeClr val="bg1"/>
            </a:solidFill>
          </a:ln>
          <a:effectLst>
            <a:outerShdw blurRad="25400" algn="ctr" rotWithShape="0">
              <a:schemeClr val="bg2">
                <a:lumMod val="25000"/>
                <a:alpha val="3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240"/>
            <a:r>
              <a:rPr lang="uk-UA" sz="1100" b="1" dirty="0">
                <a:solidFill>
                  <a:schemeClr val="bg1"/>
                </a:solidFill>
                <a:latin typeface="Arial" panose="020B0604020202020204"/>
              </a:rPr>
              <a:t>03</a:t>
            </a:r>
          </a:p>
        </p:txBody>
      </p:sp>
      <p:sp>
        <p:nvSpPr>
          <p:cNvPr id="32" name="Oval 31">
            <a:extLst>
              <a:ext uri="{FF2B5EF4-FFF2-40B4-BE49-F238E27FC236}">
                <a16:creationId xmlns:a16="http://schemas.microsoft.com/office/drawing/2014/main" id="{1E952A42-2478-6FA0-4B5F-E30A3A68FA6C}"/>
              </a:ext>
            </a:extLst>
          </p:cNvPr>
          <p:cNvSpPr/>
          <p:nvPr/>
        </p:nvSpPr>
        <p:spPr>
          <a:xfrm>
            <a:off x="11438168" y="1543064"/>
            <a:ext cx="257434" cy="257434"/>
          </a:xfrm>
          <a:prstGeom prst="ellipse">
            <a:avLst/>
          </a:prstGeom>
          <a:solidFill>
            <a:schemeClr val="tx2"/>
          </a:solidFill>
          <a:ln w="22225">
            <a:solidFill>
              <a:schemeClr val="bg1"/>
            </a:solidFill>
          </a:ln>
          <a:effectLst>
            <a:outerShdw blurRad="25400" algn="ctr" rotWithShape="0">
              <a:schemeClr val="bg2">
                <a:lumMod val="25000"/>
                <a:alpha val="3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240"/>
            <a:r>
              <a:rPr lang="uk-UA" sz="1100" b="1" dirty="0">
                <a:solidFill>
                  <a:schemeClr val="bg1"/>
                </a:solidFill>
                <a:latin typeface="Arial" panose="020B0604020202020204"/>
              </a:rPr>
              <a:t>04</a:t>
            </a:r>
          </a:p>
        </p:txBody>
      </p:sp>
      <p:sp>
        <p:nvSpPr>
          <p:cNvPr id="35" name="Oval 34">
            <a:extLst>
              <a:ext uri="{FF2B5EF4-FFF2-40B4-BE49-F238E27FC236}">
                <a16:creationId xmlns:a16="http://schemas.microsoft.com/office/drawing/2014/main" id="{30D9EE85-9D50-247D-561C-55129778075C}"/>
              </a:ext>
            </a:extLst>
          </p:cNvPr>
          <p:cNvSpPr/>
          <p:nvPr/>
        </p:nvSpPr>
        <p:spPr>
          <a:xfrm>
            <a:off x="11641479" y="3535340"/>
            <a:ext cx="257434" cy="257434"/>
          </a:xfrm>
          <a:prstGeom prst="ellipse">
            <a:avLst/>
          </a:prstGeom>
          <a:solidFill>
            <a:schemeClr val="tx2"/>
          </a:solidFill>
          <a:ln w="22225">
            <a:solidFill>
              <a:schemeClr val="bg1"/>
            </a:solidFill>
          </a:ln>
          <a:effectLst>
            <a:outerShdw blurRad="25400" algn="ctr" rotWithShape="0">
              <a:schemeClr val="bg2">
                <a:lumMod val="25000"/>
                <a:alpha val="3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240"/>
            <a:r>
              <a:rPr lang="uk-UA" sz="1100" b="1" dirty="0">
                <a:solidFill>
                  <a:schemeClr val="bg1"/>
                </a:solidFill>
                <a:latin typeface="Arial" panose="020B0604020202020204"/>
              </a:rPr>
              <a:t>04</a:t>
            </a:r>
          </a:p>
        </p:txBody>
      </p:sp>
      <p:sp>
        <p:nvSpPr>
          <p:cNvPr id="51" name="Rectangle: Rounded Corners 50">
            <a:extLst>
              <a:ext uri="{FF2B5EF4-FFF2-40B4-BE49-F238E27FC236}">
                <a16:creationId xmlns:a16="http://schemas.microsoft.com/office/drawing/2014/main" id="{09DD1EC2-B6F3-CA5A-085D-957D10B6BC6B}"/>
              </a:ext>
            </a:extLst>
          </p:cNvPr>
          <p:cNvSpPr/>
          <p:nvPr/>
        </p:nvSpPr>
        <p:spPr>
          <a:xfrm>
            <a:off x="8172196" y="2096010"/>
            <a:ext cx="3816000" cy="1266284"/>
          </a:xfrm>
          <a:prstGeom prst="roundRect">
            <a:avLst>
              <a:gd name="adj" fmla="val 9153"/>
            </a:avLst>
          </a:prstGeom>
          <a:gradFill>
            <a:gsLst>
              <a:gs pos="24000">
                <a:schemeClr val="tx2">
                  <a:lumMod val="40000"/>
                  <a:lumOff val="60000"/>
                  <a:alpha val="65000"/>
                </a:schemeClr>
              </a:gs>
              <a:gs pos="100000">
                <a:schemeClr val="tx2">
                  <a:lumMod val="20000"/>
                  <a:lumOff val="80000"/>
                </a:schemeClr>
              </a:gs>
            </a:gsLst>
            <a:path path="rect">
              <a:fillToRect l="100000" t="100000"/>
            </a:path>
          </a:gra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lIns="137160" tIns="36000" rIns="91440" bIns="0" rtlCol="0" anchor="t" anchorCtr="0"/>
          <a:lstStyle/>
          <a:p>
            <a:pPr algn="ctr" defTabSz="914240">
              <a:defRPr/>
            </a:pPr>
            <a:r>
              <a:rPr lang="en-US" sz="1200" b="1" dirty="0">
                <a:solidFill>
                  <a:srgbClr val="071D49"/>
                </a:solidFill>
                <a:latin typeface="Arial" panose="020B0604020202020204"/>
              </a:rPr>
              <a:t>Intent to Change</a:t>
            </a:r>
          </a:p>
        </p:txBody>
      </p:sp>
      <p:sp>
        <p:nvSpPr>
          <p:cNvPr id="52" name="Rectangle: Rounded Corners 40">
            <a:extLst>
              <a:ext uri="{FF2B5EF4-FFF2-40B4-BE49-F238E27FC236}">
                <a16:creationId xmlns:a16="http://schemas.microsoft.com/office/drawing/2014/main" id="{7468BA85-CED2-0BE8-A11F-34C06E0E10A6}"/>
              </a:ext>
            </a:extLst>
          </p:cNvPr>
          <p:cNvSpPr/>
          <p:nvPr/>
        </p:nvSpPr>
        <p:spPr>
          <a:xfrm>
            <a:off x="8303257" y="2219644"/>
            <a:ext cx="990373" cy="263213"/>
          </a:xfrm>
          <a:prstGeom prst="roundRect">
            <a:avLst>
              <a:gd name="adj" fmla="val 31900"/>
            </a:avLst>
          </a:prstGeom>
          <a:gradFill flip="none" rotWithShape="1">
            <a:gsLst>
              <a:gs pos="0">
                <a:schemeClr val="accent2"/>
              </a:gs>
              <a:gs pos="100000">
                <a:schemeClr val="accent2">
                  <a:lumMod val="75000"/>
                </a:schemeClr>
              </a:gs>
            </a:gsLst>
            <a:lin ang="2700000" scaled="1"/>
            <a:tileRect/>
          </a:gra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0" tIns="91440" rIns="0" bIns="91440" rtlCol="0" anchor="ctr" anchorCtr="0"/>
          <a:lstStyle/>
          <a:p>
            <a:pPr algn="ctr" defTabSz="914240">
              <a:defRPr/>
            </a:pPr>
            <a:r>
              <a:rPr lang="en-US" sz="1100" b="1" dirty="0">
                <a:solidFill>
                  <a:prstClr val="white"/>
                </a:solidFill>
                <a:latin typeface="Arial" panose="020B0604020202020204"/>
              </a:rPr>
              <a:t>PCPs (n= 67)</a:t>
            </a:r>
          </a:p>
        </p:txBody>
      </p:sp>
      <p:sp>
        <p:nvSpPr>
          <p:cNvPr id="53" name="Oval 52">
            <a:extLst>
              <a:ext uri="{FF2B5EF4-FFF2-40B4-BE49-F238E27FC236}">
                <a16:creationId xmlns:a16="http://schemas.microsoft.com/office/drawing/2014/main" id="{2B2F6C98-6F68-9493-9577-086928AD60C1}"/>
              </a:ext>
            </a:extLst>
          </p:cNvPr>
          <p:cNvSpPr/>
          <p:nvPr/>
        </p:nvSpPr>
        <p:spPr>
          <a:xfrm>
            <a:off x="11641479" y="2222534"/>
            <a:ext cx="257434" cy="257434"/>
          </a:xfrm>
          <a:prstGeom prst="ellipse">
            <a:avLst/>
          </a:prstGeom>
          <a:solidFill>
            <a:schemeClr val="tx2"/>
          </a:solidFill>
          <a:ln w="22225">
            <a:solidFill>
              <a:schemeClr val="bg1"/>
            </a:solidFill>
          </a:ln>
          <a:effectLst>
            <a:outerShdw blurRad="25400" algn="ctr" rotWithShape="0">
              <a:schemeClr val="bg2">
                <a:lumMod val="25000"/>
                <a:alpha val="3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240"/>
            <a:r>
              <a:rPr lang="uk-UA" sz="1100" b="1">
                <a:solidFill>
                  <a:schemeClr val="bg1"/>
                </a:solidFill>
                <a:latin typeface="Arial" panose="020B0604020202020204"/>
              </a:rPr>
              <a:t>03</a:t>
            </a:r>
          </a:p>
        </p:txBody>
      </p:sp>
      <p:sp>
        <p:nvSpPr>
          <p:cNvPr id="54" name="Rectangle: Rounded Corners 53">
            <a:extLst>
              <a:ext uri="{FF2B5EF4-FFF2-40B4-BE49-F238E27FC236}">
                <a16:creationId xmlns:a16="http://schemas.microsoft.com/office/drawing/2014/main" id="{736057AF-E5CA-A2C2-6302-228FD8D78F98}"/>
              </a:ext>
            </a:extLst>
          </p:cNvPr>
          <p:cNvSpPr/>
          <p:nvPr/>
        </p:nvSpPr>
        <p:spPr>
          <a:xfrm>
            <a:off x="8296659" y="2569848"/>
            <a:ext cx="3566160" cy="680430"/>
          </a:xfrm>
          <a:prstGeom prst="roundRect">
            <a:avLst>
              <a:gd name="adj" fmla="val 1910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91440" bIns="0" rtlCol="0" anchor="ctr" anchorCtr="0"/>
          <a:lstStyle/>
          <a:p>
            <a:pPr defTabSz="914240">
              <a:defRPr/>
            </a:pPr>
            <a:r>
              <a:rPr lang="en-GB" sz="1100" dirty="0">
                <a:solidFill>
                  <a:srgbClr val="071D49"/>
                </a:solidFill>
                <a:latin typeface="Arial"/>
              </a:rPr>
              <a:t>53/67 commented (free text) that they will be more likely to ask patient preferences and use </a:t>
            </a:r>
            <a:r>
              <a:rPr lang="en-GB" sz="1100" dirty="0">
                <a:solidFill>
                  <a:srgbClr val="071D49"/>
                </a:solidFill>
                <a:latin typeface="Arial"/>
                <a:cs typeface="Arial"/>
              </a:rPr>
              <a:t>Shared Decision Making</a:t>
            </a:r>
            <a:r>
              <a:rPr lang="en-GB" sz="1100" dirty="0">
                <a:solidFill>
                  <a:srgbClr val="071D49"/>
                </a:solidFill>
                <a:latin typeface="Arial"/>
              </a:rPr>
              <a:t> in developing Tx plans </a:t>
            </a:r>
          </a:p>
        </p:txBody>
      </p:sp>
    </p:spTree>
    <p:extLst>
      <p:ext uri="{BB962C8B-B14F-4D97-AF65-F5344CB8AC3E}">
        <p14:creationId xmlns:p14="http://schemas.microsoft.com/office/powerpoint/2010/main" val="2764765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A42819-2364-FEAA-20F5-B40F1BD48D2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ED6EF09-76E9-2927-2F80-0DF82E3AF0F4}"/>
              </a:ext>
            </a:extLst>
          </p:cNvPr>
          <p:cNvSpPr>
            <a:spLocks noGrp="1"/>
          </p:cNvSpPr>
          <p:nvPr>
            <p:ph type="title"/>
          </p:nvPr>
        </p:nvSpPr>
        <p:spPr>
          <a:xfrm>
            <a:off x="445972" y="316801"/>
            <a:ext cx="9861666" cy="385807"/>
          </a:xfrm>
        </p:spPr>
        <p:txBody>
          <a:bodyPr/>
          <a:lstStyle/>
          <a:p>
            <a:r>
              <a:rPr lang="en-US"/>
              <a:t>EXAMPLE: Final Insights and Lessons Learned</a:t>
            </a:r>
            <a:endParaRPr lang="en-US">
              <a:solidFill>
                <a:srgbClr val="FF0000"/>
              </a:solidFill>
            </a:endParaRPr>
          </a:p>
        </p:txBody>
      </p:sp>
      <p:sp>
        <p:nvSpPr>
          <p:cNvPr id="4" name="Rectangle 3">
            <a:extLst>
              <a:ext uri="{FF2B5EF4-FFF2-40B4-BE49-F238E27FC236}">
                <a16:creationId xmlns:a16="http://schemas.microsoft.com/office/drawing/2014/main" id="{5E60BE33-817A-3806-E32F-50FBD81E1DD7}"/>
              </a:ext>
            </a:extLst>
          </p:cNvPr>
          <p:cNvSpPr/>
          <p:nvPr/>
        </p:nvSpPr>
        <p:spPr>
          <a:xfrm>
            <a:off x="1589" y="5798184"/>
            <a:ext cx="12188825" cy="8990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defTabSz="914240">
              <a:defRPr/>
            </a:pPr>
            <a:endParaRPr lang="en-US">
              <a:solidFill>
                <a:prstClr val="white"/>
              </a:solidFill>
              <a:latin typeface="Arial" panose="020B0604020202020204"/>
            </a:endParaRPr>
          </a:p>
        </p:txBody>
      </p:sp>
      <p:grpSp>
        <p:nvGrpSpPr>
          <p:cNvPr id="123" name="Group 122">
            <a:extLst>
              <a:ext uri="{FF2B5EF4-FFF2-40B4-BE49-F238E27FC236}">
                <a16:creationId xmlns:a16="http://schemas.microsoft.com/office/drawing/2014/main" id="{C5EB39F3-F3C7-2F4A-555C-E6CFA4858707}"/>
              </a:ext>
            </a:extLst>
          </p:cNvPr>
          <p:cNvGrpSpPr/>
          <p:nvPr/>
        </p:nvGrpSpPr>
        <p:grpSpPr>
          <a:xfrm>
            <a:off x="394677" y="866221"/>
            <a:ext cx="3714351" cy="4961407"/>
            <a:chOff x="457739" y="847170"/>
            <a:chExt cx="3714351" cy="4961407"/>
          </a:xfrm>
        </p:grpSpPr>
        <p:sp>
          <p:nvSpPr>
            <p:cNvPr id="118" name="Freeform: Shape 117">
              <a:extLst>
                <a:ext uri="{FF2B5EF4-FFF2-40B4-BE49-F238E27FC236}">
                  <a16:creationId xmlns:a16="http://schemas.microsoft.com/office/drawing/2014/main" id="{2F2CD68D-0011-1C2A-20D1-73D0790F0620}"/>
                </a:ext>
              </a:extLst>
            </p:cNvPr>
            <p:cNvSpPr/>
            <p:nvPr/>
          </p:nvSpPr>
          <p:spPr>
            <a:xfrm>
              <a:off x="457739" y="847170"/>
              <a:ext cx="3714351" cy="4961407"/>
            </a:xfrm>
            <a:custGeom>
              <a:avLst/>
              <a:gdLst>
                <a:gd name="connsiteX0" fmla="*/ 2041428 w 3714351"/>
                <a:gd name="connsiteY0" fmla="*/ 0 h 4961407"/>
                <a:gd name="connsiteX1" fmla="*/ 3401326 w 3714351"/>
                <a:gd name="connsiteY1" fmla="*/ 0 h 4961407"/>
                <a:gd name="connsiteX2" fmla="*/ 3714351 w 3714351"/>
                <a:gd name="connsiteY2" fmla="*/ 313025 h 4961407"/>
                <a:gd name="connsiteX3" fmla="*/ 3714351 w 3714351"/>
                <a:gd name="connsiteY3" fmla="*/ 4648382 h 4961407"/>
                <a:gd name="connsiteX4" fmla="*/ 3401326 w 3714351"/>
                <a:gd name="connsiteY4" fmla="*/ 4961407 h 4961407"/>
                <a:gd name="connsiteX5" fmla="*/ 2041428 w 3714351"/>
                <a:gd name="connsiteY5" fmla="*/ 4961407 h 4961407"/>
                <a:gd name="connsiteX6" fmla="*/ 2041419 w 3714351"/>
                <a:gd name="connsiteY6" fmla="*/ 4961406 h 4961407"/>
                <a:gd name="connsiteX7" fmla="*/ 321838 w 3714351"/>
                <a:gd name="connsiteY7" fmla="*/ 4961406 h 4961407"/>
                <a:gd name="connsiteX8" fmla="*/ 0 w 3714351"/>
                <a:gd name="connsiteY8" fmla="*/ 4639568 h 4961407"/>
                <a:gd name="connsiteX9" fmla="*/ 0 w 3714351"/>
                <a:gd name="connsiteY9" fmla="*/ 4476021 h 4961407"/>
                <a:gd name="connsiteX10" fmla="*/ 0 w 3714351"/>
                <a:gd name="connsiteY10" fmla="*/ 4227621 h 4961407"/>
                <a:gd name="connsiteX11" fmla="*/ 0 w 3714351"/>
                <a:gd name="connsiteY11" fmla="*/ 3272255 h 4961407"/>
                <a:gd name="connsiteX12" fmla="*/ 0 w 3714351"/>
                <a:gd name="connsiteY12" fmla="*/ 3241383 h 4961407"/>
                <a:gd name="connsiteX13" fmla="*/ 0 w 3714351"/>
                <a:gd name="connsiteY13" fmla="*/ 1501390 h 4961407"/>
                <a:gd name="connsiteX14" fmla="*/ 349117 w 3714351"/>
                <a:gd name="connsiteY14" fmla="*/ 1152273 h 4961407"/>
                <a:gd name="connsiteX15" fmla="*/ 928897 w 3714351"/>
                <a:gd name="connsiteY15" fmla="*/ 1152273 h 4961407"/>
                <a:gd name="connsiteX16" fmla="*/ 1003986 w 3714351"/>
                <a:gd name="connsiteY16" fmla="*/ 1139021 h 4961407"/>
                <a:gd name="connsiteX17" fmla="*/ 1166263 w 3714351"/>
                <a:gd name="connsiteY17" fmla="*/ 950728 h 4961407"/>
                <a:gd name="connsiteX18" fmla="*/ 1169215 w 3714351"/>
                <a:gd name="connsiteY18" fmla="*/ 921451 h 4961407"/>
                <a:gd name="connsiteX19" fmla="*/ 1169215 w 3714351"/>
                <a:gd name="connsiteY19" fmla="*/ 229367 h 4961407"/>
                <a:gd name="connsiteX20" fmla="*/ 1398581 w 3714351"/>
                <a:gd name="connsiteY20" fmla="*/ 1 h 4961407"/>
                <a:gd name="connsiteX21" fmla="*/ 2041418 w 3714351"/>
                <a:gd name="connsiteY21" fmla="*/ 1 h 4961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714351" h="4961407">
                  <a:moveTo>
                    <a:pt x="2041428" y="0"/>
                  </a:moveTo>
                  <a:lnTo>
                    <a:pt x="3401326" y="0"/>
                  </a:lnTo>
                  <a:cubicBezTo>
                    <a:pt x="3574205" y="0"/>
                    <a:pt x="3714351" y="140146"/>
                    <a:pt x="3714351" y="313025"/>
                  </a:cubicBezTo>
                  <a:lnTo>
                    <a:pt x="3714351" y="4648382"/>
                  </a:lnTo>
                  <a:cubicBezTo>
                    <a:pt x="3714351" y="4821261"/>
                    <a:pt x="3574205" y="4961407"/>
                    <a:pt x="3401326" y="4961407"/>
                  </a:cubicBezTo>
                  <a:lnTo>
                    <a:pt x="2041428" y="4961407"/>
                  </a:lnTo>
                  <a:lnTo>
                    <a:pt x="2041419" y="4961406"/>
                  </a:lnTo>
                  <a:lnTo>
                    <a:pt x="321838" y="4961406"/>
                  </a:lnTo>
                  <a:cubicBezTo>
                    <a:pt x="144092" y="4961406"/>
                    <a:pt x="0" y="4817314"/>
                    <a:pt x="0" y="4639568"/>
                  </a:cubicBezTo>
                  <a:lnTo>
                    <a:pt x="0" y="4476021"/>
                  </a:lnTo>
                  <a:lnTo>
                    <a:pt x="0" y="4227621"/>
                  </a:lnTo>
                  <a:lnTo>
                    <a:pt x="0" y="3272255"/>
                  </a:lnTo>
                  <a:lnTo>
                    <a:pt x="0" y="3241383"/>
                  </a:lnTo>
                  <a:lnTo>
                    <a:pt x="0" y="1501390"/>
                  </a:lnTo>
                  <a:cubicBezTo>
                    <a:pt x="0" y="1308578"/>
                    <a:pt x="156305" y="1152273"/>
                    <a:pt x="349117" y="1152273"/>
                  </a:cubicBezTo>
                  <a:lnTo>
                    <a:pt x="928897" y="1152273"/>
                  </a:lnTo>
                  <a:lnTo>
                    <a:pt x="1003986" y="1139021"/>
                  </a:lnTo>
                  <a:cubicBezTo>
                    <a:pt x="1086072" y="1108965"/>
                    <a:pt x="1148414" y="1037951"/>
                    <a:pt x="1166263" y="950728"/>
                  </a:cubicBezTo>
                  <a:lnTo>
                    <a:pt x="1169215" y="921451"/>
                  </a:lnTo>
                  <a:lnTo>
                    <a:pt x="1169215" y="229367"/>
                  </a:lnTo>
                  <a:cubicBezTo>
                    <a:pt x="1169215" y="102691"/>
                    <a:pt x="1271905" y="1"/>
                    <a:pt x="1398581" y="1"/>
                  </a:cubicBezTo>
                  <a:lnTo>
                    <a:pt x="2041418" y="1"/>
                  </a:lnTo>
                  <a:close/>
                </a:path>
              </a:pathLst>
            </a:custGeom>
            <a:gradFill>
              <a:gsLst>
                <a:gs pos="24000">
                  <a:schemeClr val="tx2">
                    <a:lumMod val="40000"/>
                    <a:lumOff val="60000"/>
                    <a:alpha val="65000"/>
                  </a:schemeClr>
                </a:gs>
                <a:gs pos="100000">
                  <a:schemeClr val="tx2">
                    <a:lumMod val="20000"/>
                    <a:lumOff val="80000"/>
                  </a:schemeClr>
                </a:gs>
              </a:gsLst>
              <a:path path="rect">
                <a:fillToRect l="100000" t="100000"/>
              </a:path>
            </a:gra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1371600" tIns="137160" rIns="91440" bIns="0" rtlCol="0" anchor="t" anchorCtr="0">
              <a:noAutofit/>
            </a:bodyPr>
            <a:lstStyle/>
            <a:p>
              <a:pPr defTabSz="914240">
                <a:defRPr/>
              </a:pPr>
              <a:r>
                <a:rPr lang="en-GB" sz="1400" b="1">
                  <a:solidFill>
                    <a:srgbClr val="071D49"/>
                  </a:solidFill>
                  <a:latin typeface="Arial" panose="020B0604020202020204"/>
                </a:rPr>
                <a:t>MAJOR </a:t>
              </a:r>
              <a:br>
                <a:rPr lang="en-GB" sz="1400" b="1">
                  <a:solidFill>
                    <a:srgbClr val="071D49"/>
                  </a:solidFill>
                  <a:latin typeface="Arial" panose="020B0604020202020204"/>
                </a:rPr>
              </a:br>
              <a:r>
                <a:rPr lang="en-GB" sz="1400" b="1">
                  <a:solidFill>
                    <a:srgbClr val="071D49"/>
                  </a:solidFill>
                  <a:latin typeface="Arial" panose="020B0604020202020204"/>
                </a:rPr>
                <a:t>OUTCOMES</a:t>
              </a:r>
            </a:p>
          </p:txBody>
        </p:sp>
        <p:sp>
          <p:nvSpPr>
            <p:cNvPr id="54" name="Rectangle: Rounded Corners 53">
              <a:extLst>
                <a:ext uri="{FF2B5EF4-FFF2-40B4-BE49-F238E27FC236}">
                  <a16:creationId xmlns:a16="http://schemas.microsoft.com/office/drawing/2014/main" id="{895CE01F-226A-3368-32FA-88575CF16FC5}"/>
                </a:ext>
              </a:extLst>
            </p:cNvPr>
            <p:cNvSpPr/>
            <p:nvPr/>
          </p:nvSpPr>
          <p:spPr>
            <a:xfrm>
              <a:off x="645257" y="2161789"/>
              <a:ext cx="3339315" cy="3474720"/>
            </a:xfrm>
            <a:prstGeom prst="roundRect">
              <a:avLst>
                <a:gd name="adj" fmla="val 978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t" anchorCtr="0"/>
            <a:lstStyle/>
            <a:p>
              <a:pPr marL="182880" indent="-182880" defTabSz="914240">
                <a:spcAft>
                  <a:spcPts val="300"/>
                </a:spcAft>
                <a:buFont typeface="Arial" panose="020B0604020202020204" pitchFamily="34" charset="0"/>
                <a:buChar char="•"/>
                <a:defRPr/>
              </a:pPr>
              <a:r>
                <a:rPr lang="en-GB" sz="1200">
                  <a:solidFill>
                    <a:srgbClr val="071D49"/>
                  </a:solidFill>
                  <a:latin typeface="Arial"/>
                </a:rPr>
                <a:t>The activity significantly improved PCP and Allied Health: </a:t>
              </a:r>
            </a:p>
            <a:p>
              <a:pPr marL="685720" lvl="1" indent="-228600" defTabSz="914240">
                <a:spcAft>
                  <a:spcPts val="300"/>
                </a:spcAft>
                <a:buFont typeface="+mj-lt"/>
                <a:buAutoNum type="arabicPeriod"/>
                <a:defRPr/>
              </a:pPr>
              <a:r>
                <a:rPr lang="en-US" sz="1200">
                  <a:solidFill>
                    <a:srgbClr val="071D49"/>
                  </a:solidFill>
                  <a:latin typeface="Arial" panose="020B0604020202020204"/>
                </a:rPr>
                <a:t>Ability to elicit and consider patient needs and preferences in developing Tx recommendations </a:t>
              </a:r>
              <a:r>
                <a:rPr lang="en-GB" sz="1200">
                  <a:solidFill>
                    <a:srgbClr val="071D49"/>
                  </a:solidFill>
                  <a:latin typeface="Arial"/>
                </a:rPr>
                <a:t>(as measured by average scores on 5 case-based questions) </a:t>
              </a:r>
            </a:p>
            <a:p>
              <a:pPr marL="685720" lvl="1" indent="-228600" defTabSz="914240">
                <a:spcAft>
                  <a:spcPts val="300"/>
                </a:spcAft>
                <a:buFont typeface="+mj-lt"/>
                <a:buAutoNum type="arabicPeriod"/>
                <a:defRPr/>
              </a:pPr>
              <a:r>
                <a:rPr lang="en-GB" sz="1200">
                  <a:solidFill>
                    <a:srgbClr val="071D49"/>
                  </a:solidFill>
                  <a:latin typeface="Arial"/>
                </a:rPr>
                <a:t>Confidence in doing so</a:t>
              </a:r>
              <a:endParaRPr lang="en-US" sz="1200">
                <a:solidFill>
                  <a:srgbClr val="071D49"/>
                </a:solidFill>
                <a:latin typeface="Arial"/>
              </a:endParaRPr>
            </a:p>
          </p:txBody>
        </p:sp>
        <p:sp>
          <p:nvSpPr>
            <p:cNvPr id="55" name="Rectangle: Rounded Corners 54">
              <a:extLst>
                <a:ext uri="{FF2B5EF4-FFF2-40B4-BE49-F238E27FC236}">
                  <a16:creationId xmlns:a16="http://schemas.microsoft.com/office/drawing/2014/main" id="{DBFE528F-422D-AE4F-614B-2FF9F64E051C}"/>
                </a:ext>
              </a:extLst>
            </p:cNvPr>
            <p:cNvSpPr/>
            <p:nvPr/>
          </p:nvSpPr>
          <p:spPr>
            <a:xfrm>
              <a:off x="457743" y="847172"/>
              <a:ext cx="1052162" cy="1036916"/>
            </a:xfrm>
            <a:prstGeom prst="roundRect">
              <a:avLst>
                <a:gd name="adj" fmla="val 22223"/>
              </a:avLst>
            </a:prstGeom>
            <a:solidFill>
              <a:schemeClr val="accent2"/>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lIns="1097280" tIns="91440" rIns="91440" bIns="0" rtlCol="0" anchor="t" anchorCtr="0"/>
            <a:lstStyle/>
            <a:p>
              <a:pPr defTabSz="914240">
                <a:defRPr/>
              </a:pPr>
              <a:endParaRPr lang="en-US" sz="1400" b="1">
                <a:solidFill>
                  <a:srgbClr val="071D49"/>
                </a:solidFill>
                <a:latin typeface="Arial" panose="020B0604020202020204"/>
              </a:endParaRPr>
            </a:p>
          </p:txBody>
        </p:sp>
        <p:grpSp>
          <p:nvGrpSpPr>
            <p:cNvPr id="77" name="Group 76">
              <a:extLst>
                <a:ext uri="{FF2B5EF4-FFF2-40B4-BE49-F238E27FC236}">
                  <a16:creationId xmlns:a16="http://schemas.microsoft.com/office/drawing/2014/main" id="{BDBF7FF0-AE96-0E00-206C-F8C5B2350D24}"/>
                </a:ext>
              </a:extLst>
            </p:cNvPr>
            <p:cNvGrpSpPr/>
            <p:nvPr/>
          </p:nvGrpSpPr>
          <p:grpSpPr>
            <a:xfrm>
              <a:off x="757733" y="996776"/>
              <a:ext cx="558365" cy="677474"/>
              <a:chOff x="2825701" y="1742507"/>
              <a:chExt cx="618285" cy="750176"/>
            </a:xfrm>
          </p:grpSpPr>
          <p:sp>
            <p:nvSpPr>
              <p:cNvPr id="78" name="Freeform: Shape 77">
                <a:extLst>
                  <a:ext uri="{FF2B5EF4-FFF2-40B4-BE49-F238E27FC236}">
                    <a16:creationId xmlns:a16="http://schemas.microsoft.com/office/drawing/2014/main" id="{40A512A2-3A3C-D8A7-7954-A7F40D2AACCE}"/>
                  </a:ext>
                </a:extLst>
              </p:cNvPr>
              <p:cNvSpPr/>
              <p:nvPr/>
            </p:nvSpPr>
            <p:spPr>
              <a:xfrm>
                <a:off x="3244850" y="1822980"/>
                <a:ext cx="76197" cy="244173"/>
              </a:xfrm>
              <a:custGeom>
                <a:avLst/>
                <a:gdLst>
                  <a:gd name="connsiteX0" fmla="*/ 0 w 84580"/>
                  <a:gd name="connsiteY0" fmla="*/ 0 h 271036"/>
                  <a:gd name="connsiteX1" fmla="*/ 84581 w 84580"/>
                  <a:gd name="connsiteY1" fmla="*/ 0 h 271036"/>
                  <a:gd name="connsiteX2" fmla="*/ 84581 w 84580"/>
                  <a:gd name="connsiteY2" fmla="*/ 271037 h 271036"/>
                </a:gdLst>
                <a:ahLst/>
                <a:cxnLst>
                  <a:cxn ang="0">
                    <a:pos x="connsiteX0" y="connsiteY0"/>
                  </a:cxn>
                  <a:cxn ang="0">
                    <a:pos x="connsiteX1" y="connsiteY1"/>
                  </a:cxn>
                  <a:cxn ang="0">
                    <a:pos x="connsiteX2" y="connsiteY2"/>
                  </a:cxn>
                </a:cxnLst>
                <a:rect l="l" t="t" r="r" b="b"/>
                <a:pathLst>
                  <a:path w="84580" h="271036">
                    <a:moveTo>
                      <a:pt x="0" y="0"/>
                    </a:moveTo>
                    <a:lnTo>
                      <a:pt x="84581" y="0"/>
                    </a:lnTo>
                    <a:lnTo>
                      <a:pt x="84581" y="271037"/>
                    </a:lnTo>
                  </a:path>
                </a:pathLst>
              </a:custGeom>
              <a:noFill/>
              <a:ln w="25400" cap="rnd">
                <a:solidFill>
                  <a:schemeClr val="bg1"/>
                </a:solidFill>
                <a:prstDash val="solid"/>
                <a:round/>
              </a:ln>
            </p:spPr>
            <p:txBody>
              <a:bodyPr rtlCol="0" anchor="ctr"/>
              <a:lstStyle/>
              <a:p>
                <a:pPr defTabSz="914240">
                  <a:defRPr/>
                </a:pPr>
                <a:endParaRPr lang="en-US">
                  <a:solidFill>
                    <a:srgbClr val="071D49"/>
                  </a:solidFill>
                  <a:latin typeface="Arial" panose="020B0604020202020204"/>
                </a:endParaRPr>
              </a:p>
            </p:txBody>
          </p:sp>
          <p:sp>
            <p:nvSpPr>
              <p:cNvPr id="79" name="Freeform: Shape 78">
                <a:extLst>
                  <a:ext uri="{FF2B5EF4-FFF2-40B4-BE49-F238E27FC236}">
                    <a16:creationId xmlns:a16="http://schemas.microsoft.com/office/drawing/2014/main" id="{461D3D89-7D5F-AB1F-13B6-273D7DB0714B}"/>
                  </a:ext>
                </a:extLst>
              </p:cNvPr>
              <p:cNvSpPr/>
              <p:nvPr/>
            </p:nvSpPr>
            <p:spPr>
              <a:xfrm>
                <a:off x="2825701" y="1822980"/>
                <a:ext cx="495346" cy="669703"/>
              </a:xfrm>
              <a:custGeom>
                <a:avLst/>
                <a:gdLst>
                  <a:gd name="connsiteX0" fmla="*/ 549843 w 549843"/>
                  <a:gd name="connsiteY0" fmla="*/ 720311 h 743382"/>
                  <a:gd name="connsiteX1" fmla="*/ 549843 w 549843"/>
                  <a:gd name="connsiteY1" fmla="*/ 743382 h 743382"/>
                  <a:gd name="connsiteX2" fmla="*/ 0 w 549843"/>
                  <a:gd name="connsiteY2" fmla="*/ 743382 h 743382"/>
                  <a:gd name="connsiteX3" fmla="*/ 0 w 549843"/>
                  <a:gd name="connsiteY3" fmla="*/ 0 h 743382"/>
                  <a:gd name="connsiteX4" fmla="*/ 87641 w 549843"/>
                  <a:gd name="connsiteY4" fmla="*/ 0 h 7433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9843" h="743382">
                    <a:moveTo>
                      <a:pt x="549843" y="720311"/>
                    </a:moveTo>
                    <a:lnTo>
                      <a:pt x="549843" y="743382"/>
                    </a:lnTo>
                    <a:lnTo>
                      <a:pt x="0" y="743382"/>
                    </a:lnTo>
                    <a:lnTo>
                      <a:pt x="0" y="0"/>
                    </a:lnTo>
                    <a:lnTo>
                      <a:pt x="87641" y="0"/>
                    </a:lnTo>
                  </a:path>
                </a:pathLst>
              </a:custGeom>
              <a:noFill/>
              <a:ln w="25400" cap="rnd">
                <a:solidFill>
                  <a:schemeClr val="bg1"/>
                </a:solidFill>
                <a:prstDash val="solid"/>
                <a:round/>
              </a:ln>
            </p:spPr>
            <p:txBody>
              <a:bodyPr rtlCol="0" anchor="ctr"/>
              <a:lstStyle/>
              <a:p>
                <a:pPr defTabSz="914240">
                  <a:defRPr/>
                </a:pPr>
                <a:endParaRPr lang="en-US">
                  <a:solidFill>
                    <a:srgbClr val="071D49"/>
                  </a:solidFill>
                  <a:latin typeface="Arial" panose="020B0604020202020204"/>
                </a:endParaRPr>
              </a:p>
            </p:txBody>
          </p:sp>
          <p:sp>
            <p:nvSpPr>
              <p:cNvPr id="80" name="Freeform: Shape 79">
                <a:extLst>
                  <a:ext uri="{FF2B5EF4-FFF2-40B4-BE49-F238E27FC236}">
                    <a16:creationId xmlns:a16="http://schemas.microsoft.com/office/drawing/2014/main" id="{9A0A36A4-1208-9CE2-ED0C-79768B7FEDEE}"/>
                  </a:ext>
                </a:extLst>
              </p:cNvPr>
              <p:cNvSpPr/>
              <p:nvPr/>
            </p:nvSpPr>
            <p:spPr>
              <a:xfrm>
                <a:off x="3022576" y="1966423"/>
                <a:ext cx="251204" cy="3097"/>
              </a:xfrm>
              <a:custGeom>
                <a:avLst/>
                <a:gdLst>
                  <a:gd name="connsiteX0" fmla="*/ 0 w 278841"/>
                  <a:gd name="connsiteY0" fmla="*/ 0 h 3438"/>
                  <a:gd name="connsiteX1" fmla="*/ 278841 w 278841"/>
                  <a:gd name="connsiteY1" fmla="*/ 0 h 3438"/>
                </a:gdLst>
                <a:ahLst/>
                <a:cxnLst>
                  <a:cxn ang="0">
                    <a:pos x="connsiteX0" y="connsiteY0"/>
                  </a:cxn>
                  <a:cxn ang="0">
                    <a:pos x="connsiteX1" y="connsiteY1"/>
                  </a:cxn>
                </a:cxnLst>
                <a:rect l="l" t="t" r="r" b="b"/>
                <a:pathLst>
                  <a:path w="278841" h="3438">
                    <a:moveTo>
                      <a:pt x="0" y="0"/>
                    </a:moveTo>
                    <a:lnTo>
                      <a:pt x="278841" y="0"/>
                    </a:lnTo>
                  </a:path>
                </a:pathLst>
              </a:custGeom>
              <a:ln w="25400" cap="rnd">
                <a:solidFill>
                  <a:schemeClr val="bg1"/>
                </a:solidFill>
                <a:prstDash val="solid"/>
                <a:round/>
              </a:ln>
            </p:spPr>
            <p:txBody>
              <a:bodyPr rtlCol="0" anchor="ctr"/>
              <a:lstStyle/>
              <a:p>
                <a:pPr defTabSz="914240">
                  <a:defRPr/>
                </a:pPr>
                <a:endParaRPr lang="en-US">
                  <a:solidFill>
                    <a:srgbClr val="071D49"/>
                  </a:solidFill>
                  <a:latin typeface="Arial" panose="020B0604020202020204"/>
                </a:endParaRPr>
              </a:p>
            </p:txBody>
          </p:sp>
          <p:sp>
            <p:nvSpPr>
              <p:cNvPr id="81" name="Freeform: Shape 80">
                <a:extLst>
                  <a:ext uri="{FF2B5EF4-FFF2-40B4-BE49-F238E27FC236}">
                    <a16:creationId xmlns:a16="http://schemas.microsoft.com/office/drawing/2014/main" id="{B5EE3297-CA4D-22F4-B508-E9337C90641F}"/>
                  </a:ext>
                </a:extLst>
              </p:cNvPr>
              <p:cNvSpPr/>
              <p:nvPr/>
            </p:nvSpPr>
            <p:spPr>
              <a:xfrm>
                <a:off x="3019199" y="2023912"/>
                <a:ext cx="174883" cy="3097"/>
              </a:xfrm>
              <a:custGeom>
                <a:avLst/>
                <a:gdLst>
                  <a:gd name="connsiteX0" fmla="*/ 0 w 194123"/>
                  <a:gd name="connsiteY0" fmla="*/ 0 h 3438"/>
                  <a:gd name="connsiteX1" fmla="*/ 194123 w 194123"/>
                  <a:gd name="connsiteY1" fmla="*/ 0 h 3438"/>
                </a:gdLst>
                <a:ahLst/>
                <a:cxnLst>
                  <a:cxn ang="0">
                    <a:pos x="connsiteX0" y="connsiteY0"/>
                  </a:cxn>
                  <a:cxn ang="0">
                    <a:pos x="connsiteX1" y="connsiteY1"/>
                  </a:cxn>
                </a:cxnLst>
                <a:rect l="l" t="t" r="r" b="b"/>
                <a:pathLst>
                  <a:path w="194123" h="3438">
                    <a:moveTo>
                      <a:pt x="0" y="0"/>
                    </a:moveTo>
                    <a:lnTo>
                      <a:pt x="194123" y="0"/>
                    </a:lnTo>
                  </a:path>
                </a:pathLst>
              </a:custGeom>
              <a:ln w="25400" cap="rnd">
                <a:solidFill>
                  <a:schemeClr val="bg1"/>
                </a:solidFill>
                <a:prstDash val="solid"/>
                <a:round/>
              </a:ln>
            </p:spPr>
            <p:txBody>
              <a:bodyPr rtlCol="0" anchor="ctr"/>
              <a:lstStyle/>
              <a:p>
                <a:pPr defTabSz="914240">
                  <a:defRPr/>
                </a:pPr>
                <a:endParaRPr lang="en-US">
                  <a:solidFill>
                    <a:srgbClr val="071D49"/>
                  </a:solidFill>
                  <a:latin typeface="Arial" panose="020B0604020202020204"/>
                </a:endParaRPr>
              </a:p>
            </p:txBody>
          </p:sp>
          <p:sp>
            <p:nvSpPr>
              <p:cNvPr id="82" name="Freeform: Shape 81">
                <a:extLst>
                  <a:ext uri="{FF2B5EF4-FFF2-40B4-BE49-F238E27FC236}">
                    <a16:creationId xmlns:a16="http://schemas.microsoft.com/office/drawing/2014/main" id="{BC2C3BCA-5D0E-8BDD-74E7-A8BCF5C5B765}"/>
                  </a:ext>
                </a:extLst>
              </p:cNvPr>
              <p:cNvSpPr/>
              <p:nvPr/>
            </p:nvSpPr>
            <p:spPr>
              <a:xfrm>
                <a:off x="3022576" y="2334960"/>
                <a:ext cx="23695" cy="3097"/>
              </a:xfrm>
              <a:custGeom>
                <a:avLst/>
                <a:gdLst>
                  <a:gd name="connsiteX0" fmla="*/ 0 w 26302"/>
                  <a:gd name="connsiteY0" fmla="*/ 0 h 3438"/>
                  <a:gd name="connsiteX1" fmla="*/ 26303 w 26302"/>
                  <a:gd name="connsiteY1" fmla="*/ 0 h 3438"/>
                </a:gdLst>
                <a:ahLst/>
                <a:cxnLst>
                  <a:cxn ang="0">
                    <a:pos x="connsiteX0" y="connsiteY0"/>
                  </a:cxn>
                  <a:cxn ang="0">
                    <a:pos x="connsiteX1" y="connsiteY1"/>
                  </a:cxn>
                </a:cxnLst>
                <a:rect l="l" t="t" r="r" b="b"/>
                <a:pathLst>
                  <a:path w="26302" h="3438">
                    <a:moveTo>
                      <a:pt x="0" y="0"/>
                    </a:moveTo>
                    <a:lnTo>
                      <a:pt x="26303" y="0"/>
                    </a:lnTo>
                  </a:path>
                </a:pathLst>
              </a:custGeom>
              <a:ln w="25400" cap="rnd">
                <a:solidFill>
                  <a:schemeClr val="bg1"/>
                </a:solidFill>
                <a:prstDash val="solid"/>
                <a:round/>
              </a:ln>
            </p:spPr>
            <p:txBody>
              <a:bodyPr rtlCol="0" anchor="ctr"/>
              <a:lstStyle/>
              <a:p>
                <a:pPr defTabSz="914240">
                  <a:defRPr/>
                </a:pPr>
                <a:endParaRPr lang="en-US">
                  <a:solidFill>
                    <a:srgbClr val="071D49"/>
                  </a:solidFill>
                  <a:latin typeface="Arial" panose="020B0604020202020204"/>
                </a:endParaRPr>
              </a:p>
            </p:txBody>
          </p:sp>
          <p:sp>
            <p:nvSpPr>
              <p:cNvPr id="83" name="Freeform: Shape 82">
                <a:extLst>
                  <a:ext uri="{FF2B5EF4-FFF2-40B4-BE49-F238E27FC236}">
                    <a16:creationId xmlns:a16="http://schemas.microsoft.com/office/drawing/2014/main" id="{39E2F2E0-CD41-5320-47FC-575B27ABFA3A}"/>
                  </a:ext>
                </a:extLst>
              </p:cNvPr>
              <p:cNvSpPr/>
              <p:nvPr/>
            </p:nvSpPr>
            <p:spPr>
              <a:xfrm>
                <a:off x="3019199" y="2392448"/>
                <a:ext cx="54174" cy="3097"/>
              </a:xfrm>
              <a:custGeom>
                <a:avLst/>
                <a:gdLst>
                  <a:gd name="connsiteX0" fmla="*/ 0 w 60134"/>
                  <a:gd name="connsiteY0" fmla="*/ 0 h 3438"/>
                  <a:gd name="connsiteX1" fmla="*/ 60135 w 60134"/>
                  <a:gd name="connsiteY1" fmla="*/ 0 h 3438"/>
                </a:gdLst>
                <a:ahLst/>
                <a:cxnLst>
                  <a:cxn ang="0">
                    <a:pos x="connsiteX0" y="connsiteY0"/>
                  </a:cxn>
                  <a:cxn ang="0">
                    <a:pos x="connsiteX1" y="connsiteY1"/>
                  </a:cxn>
                </a:cxnLst>
                <a:rect l="l" t="t" r="r" b="b"/>
                <a:pathLst>
                  <a:path w="60134" h="3438">
                    <a:moveTo>
                      <a:pt x="0" y="0"/>
                    </a:moveTo>
                    <a:lnTo>
                      <a:pt x="60135" y="0"/>
                    </a:lnTo>
                  </a:path>
                </a:pathLst>
              </a:custGeom>
              <a:ln w="25400" cap="rnd">
                <a:solidFill>
                  <a:schemeClr val="bg1"/>
                </a:solidFill>
                <a:prstDash val="solid"/>
                <a:round/>
              </a:ln>
            </p:spPr>
            <p:txBody>
              <a:bodyPr rtlCol="0" anchor="ctr"/>
              <a:lstStyle/>
              <a:p>
                <a:pPr defTabSz="914240">
                  <a:defRPr/>
                </a:pPr>
                <a:endParaRPr lang="en-US">
                  <a:solidFill>
                    <a:srgbClr val="071D49"/>
                  </a:solidFill>
                  <a:latin typeface="Arial" panose="020B0604020202020204"/>
                </a:endParaRPr>
              </a:p>
            </p:txBody>
          </p:sp>
          <p:sp>
            <p:nvSpPr>
              <p:cNvPr id="84" name="Freeform: Shape 83">
                <a:extLst>
                  <a:ext uri="{FF2B5EF4-FFF2-40B4-BE49-F238E27FC236}">
                    <a16:creationId xmlns:a16="http://schemas.microsoft.com/office/drawing/2014/main" id="{73C50EEE-856A-0173-5A25-F2638A98FDD7}"/>
                  </a:ext>
                </a:extLst>
              </p:cNvPr>
              <p:cNvSpPr/>
              <p:nvPr/>
            </p:nvSpPr>
            <p:spPr>
              <a:xfrm>
                <a:off x="3022576" y="2208181"/>
                <a:ext cx="20660" cy="3097"/>
              </a:xfrm>
              <a:custGeom>
                <a:avLst/>
                <a:gdLst>
                  <a:gd name="connsiteX0" fmla="*/ 0 w 22933"/>
                  <a:gd name="connsiteY0" fmla="*/ 0 h 3438"/>
                  <a:gd name="connsiteX1" fmla="*/ 22933 w 22933"/>
                  <a:gd name="connsiteY1" fmla="*/ 0 h 3438"/>
                </a:gdLst>
                <a:ahLst/>
                <a:cxnLst>
                  <a:cxn ang="0">
                    <a:pos x="connsiteX0" y="connsiteY0"/>
                  </a:cxn>
                  <a:cxn ang="0">
                    <a:pos x="connsiteX1" y="connsiteY1"/>
                  </a:cxn>
                </a:cxnLst>
                <a:rect l="l" t="t" r="r" b="b"/>
                <a:pathLst>
                  <a:path w="22933" h="3438">
                    <a:moveTo>
                      <a:pt x="0" y="0"/>
                    </a:moveTo>
                    <a:lnTo>
                      <a:pt x="22933" y="0"/>
                    </a:lnTo>
                  </a:path>
                </a:pathLst>
              </a:custGeom>
              <a:ln w="25400" cap="rnd">
                <a:solidFill>
                  <a:schemeClr val="bg1"/>
                </a:solidFill>
                <a:prstDash val="solid"/>
                <a:round/>
              </a:ln>
            </p:spPr>
            <p:txBody>
              <a:bodyPr rtlCol="0" anchor="ctr"/>
              <a:lstStyle/>
              <a:p>
                <a:pPr defTabSz="914240">
                  <a:defRPr/>
                </a:pPr>
                <a:endParaRPr lang="en-US">
                  <a:solidFill>
                    <a:srgbClr val="071D49"/>
                  </a:solidFill>
                  <a:latin typeface="Arial" panose="020B0604020202020204"/>
                </a:endParaRPr>
              </a:p>
            </p:txBody>
          </p:sp>
          <p:sp>
            <p:nvSpPr>
              <p:cNvPr id="85" name="Freeform: Shape 84">
                <a:extLst>
                  <a:ext uri="{FF2B5EF4-FFF2-40B4-BE49-F238E27FC236}">
                    <a16:creationId xmlns:a16="http://schemas.microsoft.com/office/drawing/2014/main" id="{175A072D-9917-8798-B696-E28C1FF5FB65}"/>
                  </a:ext>
                </a:extLst>
              </p:cNvPr>
              <p:cNvSpPr/>
              <p:nvPr/>
            </p:nvSpPr>
            <p:spPr>
              <a:xfrm>
                <a:off x="3019199" y="2150691"/>
                <a:ext cx="48042" cy="3097"/>
              </a:xfrm>
              <a:custGeom>
                <a:avLst/>
                <a:gdLst>
                  <a:gd name="connsiteX0" fmla="*/ 0 w 53327"/>
                  <a:gd name="connsiteY0" fmla="*/ 0 h 3438"/>
                  <a:gd name="connsiteX1" fmla="*/ 53327 w 53327"/>
                  <a:gd name="connsiteY1" fmla="*/ 0 h 3438"/>
                </a:gdLst>
                <a:ahLst/>
                <a:cxnLst>
                  <a:cxn ang="0">
                    <a:pos x="connsiteX0" y="connsiteY0"/>
                  </a:cxn>
                  <a:cxn ang="0">
                    <a:pos x="connsiteX1" y="connsiteY1"/>
                  </a:cxn>
                </a:cxnLst>
                <a:rect l="l" t="t" r="r" b="b"/>
                <a:pathLst>
                  <a:path w="53327" h="3438">
                    <a:moveTo>
                      <a:pt x="0" y="0"/>
                    </a:moveTo>
                    <a:lnTo>
                      <a:pt x="53327" y="0"/>
                    </a:lnTo>
                  </a:path>
                </a:pathLst>
              </a:custGeom>
              <a:ln w="25400" cap="rnd">
                <a:solidFill>
                  <a:schemeClr val="bg1"/>
                </a:solidFill>
                <a:prstDash val="solid"/>
                <a:round/>
              </a:ln>
            </p:spPr>
            <p:txBody>
              <a:bodyPr rtlCol="0" anchor="ctr"/>
              <a:lstStyle/>
              <a:p>
                <a:pPr defTabSz="914240">
                  <a:defRPr/>
                </a:pPr>
                <a:endParaRPr lang="en-US">
                  <a:solidFill>
                    <a:srgbClr val="071D49"/>
                  </a:solidFill>
                  <a:latin typeface="Arial" panose="020B0604020202020204"/>
                </a:endParaRPr>
              </a:p>
            </p:txBody>
          </p:sp>
          <p:sp>
            <p:nvSpPr>
              <p:cNvPr id="86" name="Freeform: Shape 85">
                <a:extLst>
                  <a:ext uri="{FF2B5EF4-FFF2-40B4-BE49-F238E27FC236}">
                    <a16:creationId xmlns:a16="http://schemas.microsoft.com/office/drawing/2014/main" id="{828343EE-F2BF-1A7D-DF66-6DC54B62CDD7}"/>
                  </a:ext>
                </a:extLst>
              </p:cNvPr>
              <p:cNvSpPr/>
              <p:nvPr/>
            </p:nvSpPr>
            <p:spPr>
              <a:xfrm>
                <a:off x="2935258" y="1742507"/>
                <a:ext cx="279019" cy="126965"/>
              </a:xfrm>
              <a:custGeom>
                <a:avLst/>
                <a:gdLst>
                  <a:gd name="connsiteX0" fmla="*/ 211899 w 309716"/>
                  <a:gd name="connsiteY0" fmla="*/ 44663 h 140933"/>
                  <a:gd name="connsiteX1" fmla="*/ 154858 w 309716"/>
                  <a:gd name="connsiteY1" fmla="*/ 0 h 140933"/>
                  <a:gd name="connsiteX2" fmla="*/ 97818 w 309716"/>
                  <a:gd name="connsiteY2" fmla="*/ 44663 h 140933"/>
                  <a:gd name="connsiteX3" fmla="*/ 0 w 309716"/>
                  <a:gd name="connsiteY3" fmla="*/ 44663 h 140933"/>
                  <a:gd name="connsiteX4" fmla="*/ 0 w 309716"/>
                  <a:gd name="connsiteY4" fmla="*/ 56697 h 140933"/>
                  <a:gd name="connsiteX5" fmla="*/ 84237 w 309716"/>
                  <a:gd name="connsiteY5" fmla="*/ 140933 h 140933"/>
                  <a:gd name="connsiteX6" fmla="*/ 225480 w 309716"/>
                  <a:gd name="connsiteY6" fmla="*/ 140933 h 140933"/>
                  <a:gd name="connsiteX7" fmla="*/ 309717 w 309716"/>
                  <a:gd name="connsiteY7" fmla="*/ 56697 h 140933"/>
                  <a:gd name="connsiteX8" fmla="*/ 309717 w 309716"/>
                  <a:gd name="connsiteY8" fmla="*/ 44663 h 140933"/>
                  <a:gd name="connsiteX9" fmla="*/ 211899 w 309716"/>
                  <a:gd name="connsiteY9" fmla="*/ 44663 h 140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9716" h="140933">
                    <a:moveTo>
                      <a:pt x="211899" y="44663"/>
                    </a:moveTo>
                    <a:cubicBezTo>
                      <a:pt x="205538" y="19013"/>
                      <a:pt x="182467" y="0"/>
                      <a:pt x="154858" y="0"/>
                    </a:cubicBezTo>
                    <a:cubicBezTo>
                      <a:pt x="127249" y="0"/>
                      <a:pt x="104179" y="19013"/>
                      <a:pt x="97818" y="44663"/>
                    </a:cubicBezTo>
                    <a:lnTo>
                      <a:pt x="0" y="44663"/>
                    </a:lnTo>
                    <a:lnTo>
                      <a:pt x="0" y="56697"/>
                    </a:lnTo>
                    <a:cubicBezTo>
                      <a:pt x="0" y="103216"/>
                      <a:pt x="37718" y="140933"/>
                      <a:pt x="84237" y="140933"/>
                    </a:cubicBezTo>
                    <a:lnTo>
                      <a:pt x="225480" y="140933"/>
                    </a:lnTo>
                    <a:cubicBezTo>
                      <a:pt x="271999" y="140933"/>
                      <a:pt x="309717" y="103216"/>
                      <a:pt x="309717" y="56697"/>
                    </a:cubicBezTo>
                    <a:lnTo>
                      <a:pt x="309717" y="44663"/>
                    </a:lnTo>
                    <a:lnTo>
                      <a:pt x="211899" y="44663"/>
                    </a:lnTo>
                    <a:close/>
                  </a:path>
                </a:pathLst>
              </a:custGeom>
              <a:noFill/>
              <a:ln w="25400" cap="rnd">
                <a:solidFill>
                  <a:schemeClr val="bg1"/>
                </a:solidFill>
                <a:prstDash val="solid"/>
                <a:round/>
              </a:ln>
            </p:spPr>
            <p:txBody>
              <a:bodyPr rtlCol="0" anchor="ctr"/>
              <a:lstStyle/>
              <a:p>
                <a:pPr defTabSz="914240">
                  <a:defRPr/>
                </a:pPr>
                <a:endParaRPr lang="en-US">
                  <a:solidFill>
                    <a:srgbClr val="071D49"/>
                  </a:solidFill>
                  <a:latin typeface="Arial" panose="020B0604020202020204"/>
                </a:endParaRPr>
              </a:p>
            </p:txBody>
          </p:sp>
          <p:sp>
            <p:nvSpPr>
              <p:cNvPr id="87" name="Freeform: Shape 86">
                <a:extLst>
                  <a:ext uri="{FF2B5EF4-FFF2-40B4-BE49-F238E27FC236}">
                    <a16:creationId xmlns:a16="http://schemas.microsoft.com/office/drawing/2014/main" id="{A9ADC15C-5AC9-CCBA-671E-6BF2CC476E13}"/>
                  </a:ext>
                </a:extLst>
              </p:cNvPr>
              <p:cNvSpPr/>
              <p:nvPr/>
            </p:nvSpPr>
            <p:spPr>
              <a:xfrm>
                <a:off x="3114044" y="2106088"/>
                <a:ext cx="329942" cy="329942"/>
              </a:xfrm>
              <a:custGeom>
                <a:avLst/>
                <a:gdLst>
                  <a:gd name="connsiteX0" fmla="*/ 366241 w 366241"/>
                  <a:gd name="connsiteY0" fmla="*/ 183121 h 366241"/>
                  <a:gd name="connsiteX1" fmla="*/ 183121 w 366241"/>
                  <a:gd name="connsiteY1" fmla="*/ 366241 h 366241"/>
                  <a:gd name="connsiteX2" fmla="*/ 0 w 366241"/>
                  <a:gd name="connsiteY2" fmla="*/ 183121 h 366241"/>
                  <a:gd name="connsiteX3" fmla="*/ 183121 w 366241"/>
                  <a:gd name="connsiteY3" fmla="*/ 0 h 366241"/>
                  <a:gd name="connsiteX4" fmla="*/ 366241 w 366241"/>
                  <a:gd name="connsiteY4" fmla="*/ 183121 h 3662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6241" h="366241">
                    <a:moveTo>
                      <a:pt x="366241" y="183121"/>
                    </a:moveTo>
                    <a:cubicBezTo>
                      <a:pt x="366241" y="284255"/>
                      <a:pt x="284255" y="366241"/>
                      <a:pt x="183121" y="366241"/>
                    </a:cubicBezTo>
                    <a:cubicBezTo>
                      <a:pt x="81986" y="366241"/>
                      <a:pt x="0" y="284255"/>
                      <a:pt x="0" y="183121"/>
                    </a:cubicBezTo>
                    <a:cubicBezTo>
                      <a:pt x="0" y="81986"/>
                      <a:pt x="81986" y="0"/>
                      <a:pt x="183121" y="0"/>
                    </a:cubicBezTo>
                    <a:cubicBezTo>
                      <a:pt x="284255" y="0"/>
                      <a:pt x="366241" y="81986"/>
                      <a:pt x="366241" y="183121"/>
                    </a:cubicBezTo>
                    <a:close/>
                  </a:path>
                </a:pathLst>
              </a:custGeom>
              <a:noFill/>
              <a:ln w="25400" cap="rnd">
                <a:solidFill>
                  <a:schemeClr val="bg1"/>
                </a:solidFill>
                <a:prstDash val="solid"/>
                <a:round/>
              </a:ln>
            </p:spPr>
            <p:txBody>
              <a:bodyPr rtlCol="0" anchor="ctr"/>
              <a:lstStyle/>
              <a:p>
                <a:pPr defTabSz="914240">
                  <a:defRPr/>
                </a:pPr>
                <a:endParaRPr lang="en-US">
                  <a:solidFill>
                    <a:srgbClr val="071D49"/>
                  </a:solidFill>
                  <a:latin typeface="Arial" panose="020B0604020202020204"/>
                </a:endParaRPr>
              </a:p>
            </p:txBody>
          </p:sp>
          <p:sp>
            <p:nvSpPr>
              <p:cNvPr id="88" name="Freeform: Shape 87">
                <a:extLst>
                  <a:ext uri="{FF2B5EF4-FFF2-40B4-BE49-F238E27FC236}">
                    <a16:creationId xmlns:a16="http://schemas.microsoft.com/office/drawing/2014/main" id="{813EDA5E-7161-6CE2-B673-B02A35124FAD}"/>
                  </a:ext>
                </a:extLst>
              </p:cNvPr>
              <p:cNvSpPr/>
              <p:nvPr/>
            </p:nvSpPr>
            <p:spPr>
              <a:xfrm>
                <a:off x="3192998" y="2190680"/>
                <a:ext cx="172032" cy="151217"/>
              </a:xfrm>
              <a:custGeom>
                <a:avLst/>
                <a:gdLst>
                  <a:gd name="connsiteX0" fmla="*/ 0 w 190959"/>
                  <a:gd name="connsiteY0" fmla="*/ 95514 h 167854"/>
                  <a:gd name="connsiteX1" fmla="*/ 74988 w 190959"/>
                  <a:gd name="connsiteY1" fmla="*/ 167855 h 167854"/>
                  <a:gd name="connsiteX2" fmla="*/ 190960 w 190959"/>
                  <a:gd name="connsiteY2" fmla="*/ 0 h 167854"/>
                </a:gdLst>
                <a:ahLst/>
                <a:cxnLst>
                  <a:cxn ang="0">
                    <a:pos x="connsiteX0" y="connsiteY0"/>
                  </a:cxn>
                  <a:cxn ang="0">
                    <a:pos x="connsiteX1" y="connsiteY1"/>
                  </a:cxn>
                  <a:cxn ang="0">
                    <a:pos x="connsiteX2" y="connsiteY2"/>
                  </a:cxn>
                </a:cxnLst>
                <a:rect l="l" t="t" r="r" b="b"/>
                <a:pathLst>
                  <a:path w="190959" h="167854">
                    <a:moveTo>
                      <a:pt x="0" y="95514"/>
                    </a:moveTo>
                    <a:lnTo>
                      <a:pt x="74988" y="167855"/>
                    </a:lnTo>
                    <a:lnTo>
                      <a:pt x="190960" y="0"/>
                    </a:lnTo>
                  </a:path>
                </a:pathLst>
              </a:custGeom>
              <a:noFill/>
              <a:ln w="25400" cap="rnd">
                <a:solidFill>
                  <a:schemeClr val="bg1"/>
                </a:solidFill>
                <a:prstDash val="solid"/>
                <a:round/>
              </a:ln>
            </p:spPr>
            <p:txBody>
              <a:bodyPr rtlCol="0" anchor="ctr"/>
              <a:lstStyle/>
              <a:p>
                <a:pPr defTabSz="914240">
                  <a:defRPr/>
                </a:pPr>
                <a:endParaRPr lang="en-US">
                  <a:solidFill>
                    <a:srgbClr val="071D49"/>
                  </a:solidFill>
                  <a:latin typeface="Arial" panose="020B0604020202020204"/>
                </a:endParaRPr>
              </a:p>
            </p:txBody>
          </p:sp>
          <p:sp>
            <p:nvSpPr>
              <p:cNvPr id="89" name="Freeform: Shape 88">
                <a:extLst>
                  <a:ext uri="{FF2B5EF4-FFF2-40B4-BE49-F238E27FC236}">
                    <a16:creationId xmlns:a16="http://schemas.microsoft.com/office/drawing/2014/main" id="{B36D83F6-5DED-0193-1987-01B1A2790D84}"/>
                  </a:ext>
                </a:extLst>
              </p:cNvPr>
              <p:cNvSpPr/>
              <p:nvPr/>
            </p:nvSpPr>
            <p:spPr>
              <a:xfrm>
                <a:off x="2886380" y="1954714"/>
                <a:ext cx="84312" cy="72170"/>
              </a:xfrm>
              <a:custGeom>
                <a:avLst/>
                <a:gdLst>
                  <a:gd name="connsiteX0" fmla="*/ 0 w 93588"/>
                  <a:gd name="connsiteY0" fmla="*/ 48479 h 80110"/>
                  <a:gd name="connsiteX1" fmla="*/ 31632 w 93588"/>
                  <a:gd name="connsiteY1" fmla="*/ 80111 h 80110"/>
                  <a:gd name="connsiteX2" fmla="*/ 93589 w 93588"/>
                  <a:gd name="connsiteY2" fmla="*/ 0 h 80110"/>
                </a:gdLst>
                <a:ahLst/>
                <a:cxnLst>
                  <a:cxn ang="0">
                    <a:pos x="connsiteX0" y="connsiteY0"/>
                  </a:cxn>
                  <a:cxn ang="0">
                    <a:pos x="connsiteX1" y="connsiteY1"/>
                  </a:cxn>
                  <a:cxn ang="0">
                    <a:pos x="connsiteX2" y="connsiteY2"/>
                  </a:cxn>
                </a:cxnLst>
                <a:rect l="l" t="t" r="r" b="b"/>
                <a:pathLst>
                  <a:path w="93588" h="80110">
                    <a:moveTo>
                      <a:pt x="0" y="48479"/>
                    </a:moveTo>
                    <a:lnTo>
                      <a:pt x="31632" y="80111"/>
                    </a:lnTo>
                    <a:lnTo>
                      <a:pt x="93589" y="0"/>
                    </a:lnTo>
                  </a:path>
                </a:pathLst>
              </a:custGeom>
              <a:noFill/>
              <a:ln w="25400" cap="rnd">
                <a:solidFill>
                  <a:schemeClr val="bg1"/>
                </a:solidFill>
                <a:prstDash val="solid"/>
                <a:round/>
              </a:ln>
            </p:spPr>
            <p:txBody>
              <a:bodyPr rtlCol="0" anchor="ctr"/>
              <a:lstStyle/>
              <a:p>
                <a:pPr defTabSz="914240">
                  <a:defRPr/>
                </a:pPr>
                <a:endParaRPr lang="en-US">
                  <a:solidFill>
                    <a:srgbClr val="071D49"/>
                  </a:solidFill>
                  <a:latin typeface="Arial" panose="020B0604020202020204"/>
                </a:endParaRPr>
              </a:p>
            </p:txBody>
          </p:sp>
          <p:sp>
            <p:nvSpPr>
              <p:cNvPr id="90" name="Freeform: Shape 89">
                <a:extLst>
                  <a:ext uri="{FF2B5EF4-FFF2-40B4-BE49-F238E27FC236}">
                    <a16:creationId xmlns:a16="http://schemas.microsoft.com/office/drawing/2014/main" id="{53018B23-6DD3-80E1-B084-0540E1A09234}"/>
                  </a:ext>
                </a:extLst>
              </p:cNvPr>
              <p:cNvSpPr/>
              <p:nvPr/>
            </p:nvSpPr>
            <p:spPr>
              <a:xfrm>
                <a:off x="2886380" y="2140934"/>
                <a:ext cx="84312" cy="72170"/>
              </a:xfrm>
              <a:custGeom>
                <a:avLst/>
                <a:gdLst>
                  <a:gd name="connsiteX0" fmla="*/ 0 w 93588"/>
                  <a:gd name="connsiteY0" fmla="*/ 48479 h 80110"/>
                  <a:gd name="connsiteX1" fmla="*/ 31632 w 93588"/>
                  <a:gd name="connsiteY1" fmla="*/ 80111 h 80110"/>
                  <a:gd name="connsiteX2" fmla="*/ 93589 w 93588"/>
                  <a:gd name="connsiteY2" fmla="*/ 0 h 80110"/>
                </a:gdLst>
                <a:ahLst/>
                <a:cxnLst>
                  <a:cxn ang="0">
                    <a:pos x="connsiteX0" y="connsiteY0"/>
                  </a:cxn>
                  <a:cxn ang="0">
                    <a:pos x="connsiteX1" y="connsiteY1"/>
                  </a:cxn>
                  <a:cxn ang="0">
                    <a:pos x="connsiteX2" y="connsiteY2"/>
                  </a:cxn>
                </a:cxnLst>
                <a:rect l="l" t="t" r="r" b="b"/>
                <a:pathLst>
                  <a:path w="93588" h="80110">
                    <a:moveTo>
                      <a:pt x="0" y="48479"/>
                    </a:moveTo>
                    <a:lnTo>
                      <a:pt x="31632" y="80111"/>
                    </a:lnTo>
                    <a:lnTo>
                      <a:pt x="93589" y="0"/>
                    </a:lnTo>
                  </a:path>
                </a:pathLst>
              </a:custGeom>
              <a:noFill/>
              <a:ln w="25400" cap="rnd">
                <a:solidFill>
                  <a:schemeClr val="bg1"/>
                </a:solidFill>
                <a:prstDash val="solid"/>
                <a:round/>
              </a:ln>
            </p:spPr>
            <p:txBody>
              <a:bodyPr rtlCol="0" anchor="ctr"/>
              <a:lstStyle/>
              <a:p>
                <a:pPr defTabSz="914240">
                  <a:defRPr/>
                </a:pPr>
                <a:endParaRPr lang="en-US">
                  <a:solidFill>
                    <a:srgbClr val="071D49"/>
                  </a:solidFill>
                  <a:latin typeface="Arial" panose="020B0604020202020204"/>
                </a:endParaRPr>
              </a:p>
            </p:txBody>
          </p:sp>
          <p:sp>
            <p:nvSpPr>
              <p:cNvPr id="91" name="Freeform: Shape 90">
                <a:extLst>
                  <a:ext uri="{FF2B5EF4-FFF2-40B4-BE49-F238E27FC236}">
                    <a16:creationId xmlns:a16="http://schemas.microsoft.com/office/drawing/2014/main" id="{0014C01E-F16C-309D-29B9-3C3AC0697915}"/>
                  </a:ext>
                </a:extLst>
              </p:cNvPr>
              <p:cNvSpPr/>
              <p:nvPr/>
            </p:nvSpPr>
            <p:spPr>
              <a:xfrm>
                <a:off x="2886380" y="2327154"/>
                <a:ext cx="84312" cy="72202"/>
              </a:xfrm>
              <a:custGeom>
                <a:avLst/>
                <a:gdLst>
                  <a:gd name="connsiteX0" fmla="*/ 0 w 93588"/>
                  <a:gd name="connsiteY0" fmla="*/ 48479 h 80145"/>
                  <a:gd name="connsiteX1" fmla="*/ 31632 w 93588"/>
                  <a:gd name="connsiteY1" fmla="*/ 80145 h 80145"/>
                  <a:gd name="connsiteX2" fmla="*/ 93589 w 93588"/>
                  <a:gd name="connsiteY2" fmla="*/ 0 h 80145"/>
                </a:gdLst>
                <a:ahLst/>
                <a:cxnLst>
                  <a:cxn ang="0">
                    <a:pos x="connsiteX0" y="connsiteY0"/>
                  </a:cxn>
                  <a:cxn ang="0">
                    <a:pos x="connsiteX1" y="connsiteY1"/>
                  </a:cxn>
                  <a:cxn ang="0">
                    <a:pos x="connsiteX2" y="connsiteY2"/>
                  </a:cxn>
                </a:cxnLst>
                <a:rect l="l" t="t" r="r" b="b"/>
                <a:pathLst>
                  <a:path w="93588" h="80145">
                    <a:moveTo>
                      <a:pt x="0" y="48479"/>
                    </a:moveTo>
                    <a:lnTo>
                      <a:pt x="31632" y="80145"/>
                    </a:lnTo>
                    <a:lnTo>
                      <a:pt x="93589" y="0"/>
                    </a:lnTo>
                  </a:path>
                </a:pathLst>
              </a:custGeom>
              <a:noFill/>
              <a:ln w="25400" cap="rnd">
                <a:solidFill>
                  <a:schemeClr val="bg1"/>
                </a:solidFill>
                <a:prstDash val="solid"/>
                <a:round/>
              </a:ln>
            </p:spPr>
            <p:txBody>
              <a:bodyPr rtlCol="0" anchor="ctr"/>
              <a:lstStyle/>
              <a:p>
                <a:pPr defTabSz="914240">
                  <a:defRPr/>
                </a:pPr>
                <a:endParaRPr lang="en-US">
                  <a:solidFill>
                    <a:srgbClr val="071D49"/>
                  </a:solidFill>
                  <a:latin typeface="Arial" panose="020B0604020202020204"/>
                </a:endParaRPr>
              </a:p>
            </p:txBody>
          </p:sp>
        </p:grpSp>
      </p:grpSp>
      <p:grpSp>
        <p:nvGrpSpPr>
          <p:cNvPr id="124" name="Group 123">
            <a:extLst>
              <a:ext uri="{FF2B5EF4-FFF2-40B4-BE49-F238E27FC236}">
                <a16:creationId xmlns:a16="http://schemas.microsoft.com/office/drawing/2014/main" id="{E6ECE051-EBD5-9EDB-CEDE-420243559750}"/>
              </a:ext>
            </a:extLst>
          </p:cNvPr>
          <p:cNvGrpSpPr/>
          <p:nvPr/>
        </p:nvGrpSpPr>
        <p:grpSpPr>
          <a:xfrm>
            <a:off x="4238826" y="866221"/>
            <a:ext cx="3714350" cy="4961407"/>
            <a:chOff x="4337952" y="847170"/>
            <a:chExt cx="3714350" cy="4961407"/>
          </a:xfrm>
        </p:grpSpPr>
        <p:sp>
          <p:nvSpPr>
            <p:cNvPr id="120" name="Freeform: Shape 119">
              <a:extLst>
                <a:ext uri="{FF2B5EF4-FFF2-40B4-BE49-F238E27FC236}">
                  <a16:creationId xmlns:a16="http://schemas.microsoft.com/office/drawing/2014/main" id="{6B40D46E-5A69-2361-5F38-B50A1A08732E}"/>
                </a:ext>
              </a:extLst>
            </p:cNvPr>
            <p:cNvSpPr/>
            <p:nvPr/>
          </p:nvSpPr>
          <p:spPr>
            <a:xfrm>
              <a:off x="4337952" y="847170"/>
              <a:ext cx="3714350" cy="4961407"/>
            </a:xfrm>
            <a:custGeom>
              <a:avLst/>
              <a:gdLst>
                <a:gd name="connsiteX0" fmla="*/ 2041427 w 3714350"/>
                <a:gd name="connsiteY0" fmla="*/ 0 h 4961407"/>
                <a:gd name="connsiteX1" fmla="*/ 3401325 w 3714350"/>
                <a:gd name="connsiteY1" fmla="*/ 0 h 4961407"/>
                <a:gd name="connsiteX2" fmla="*/ 3714350 w 3714350"/>
                <a:gd name="connsiteY2" fmla="*/ 313025 h 4961407"/>
                <a:gd name="connsiteX3" fmla="*/ 3714350 w 3714350"/>
                <a:gd name="connsiteY3" fmla="*/ 3241383 h 4961407"/>
                <a:gd name="connsiteX4" fmla="*/ 3714350 w 3714350"/>
                <a:gd name="connsiteY4" fmla="*/ 4639568 h 4961407"/>
                <a:gd name="connsiteX5" fmla="*/ 3714350 w 3714350"/>
                <a:gd name="connsiteY5" fmla="*/ 4648382 h 4961407"/>
                <a:gd name="connsiteX6" fmla="*/ 3401325 w 3714350"/>
                <a:gd name="connsiteY6" fmla="*/ 4961407 h 4961407"/>
                <a:gd name="connsiteX7" fmla="*/ 2041427 w 3714350"/>
                <a:gd name="connsiteY7" fmla="*/ 4961407 h 4961407"/>
                <a:gd name="connsiteX8" fmla="*/ 2041418 w 3714350"/>
                <a:gd name="connsiteY8" fmla="*/ 4961406 h 4961407"/>
                <a:gd name="connsiteX9" fmla="*/ 321838 w 3714350"/>
                <a:gd name="connsiteY9" fmla="*/ 4961406 h 4961407"/>
                <a:gd name="connsiteX10" fmla="*/ 0 w 3714350"/>
                <a:gd name="connsiteY10" fmla="*/ 4639568 h 4961407"/>
                <a:gd name="connsiteX11" fmla="*/ 0 w 3714350"/>
                <a:gd name="connsiteY11" fmla="*/ 4227621 h 4961407"/>
                <a:gd name="connsiteX12" fmla="*/ 0 w 3714350"/>
                <a:gd name="connsiteY12" fmla="*/ 3241383 h 4961407"/>
                <a:gd name="connsiteX13" fmla="*/ 0 w 3714350"/>
                <a:gd name="connsiteY13" fmla="*/ 1501390 h 4961407"/>
                <a:gd name="connsiteX14" fmla="*/ 349117 w 3714350"/>
                <a:gd name="connsiteY14" fmla="*/ 1152273 h 4961407"/>
                <a:gd name="connsiteX15" fmla="*/ 928897 w 3714350"/>
                <a:gd name="connsiteY15" fmla="*/ 1152273 h 4961407"/>
                <a:gd name="connsiteX16" fmla="*/ 1003986 w 3714350"/>
                <a:gd name="connsiteY16" fmla="*/ 1139021 h 4961407"/>
                <a:gd name="connsiteX17" fmla="*/ 1166263 w 3714350"/>
                <a:gd name="connsiteY17" fmla="*/ 950728 h 4961407"/>
                <a:gd name="connsiteX18" fmla="*/ 1169215 w 3714350"/>
                <a:gd name="connsiteY18" fmla="*/ 921451 h 4961407"/>
                <a:gd name="connsiteX19" fmla="*/ 1169215 w 3714350"/>
                <a:gd name="connsiteY19" fmla="*/ 229367 h 4961407"/>
                <a:gd name="connsiteX20" fmla="*/ 1398581 w 3714350"/>
                <a:gd name="connsiteY20" fmla="*/ 1 h 4961407"/>
                <a:gd name="connsiteX21" fmla="*/ 2041417 w 3714350"/>
                <a:gd name="connsiteY21" fmla="*/ 1 h 4961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714350" h="4961407">
                  <a:moveTo>
                    <a:pt x="2041427" y="0"/>
                  </a:moveTo>
                  <a:lnTo>
                    <a:pt x="3401325" y="0"/>
                  </a:lnTo>
                  <a:cubicBezTo>
                    <a:pt x="3574204" y="0"/>
                    <a:pt x="3714350" y="140146"/>
                    <a:pt x="3714350" y="313025"/>
                  </a:cubicBezTo>
                  <a:lnTo>
                    <a:pt x="3714350" y="3241383"/>
                  </a:lnTo>
                  <a:lnTo>
                    <a:pt x="3714350" y="4639568"/>
                  </a:lnTo>
                  <a:lnTo>
                    <a:pt x="3714350" y="4648382"/>
                  </a:lnTo>
                  <a:cubicBezTo>
                    <a:pt x="3714350" y="4821261"/>
                    <a:pt x="3574204" y="4961407"/>
                    <a:pt x="3401325" y="4961407"/>
                  </a:cubicBezTo>
                  <a:lnTo>
                    <a:pt x="2041427" y="4961407"/>
                  </a:lnTo>
                  <a:lnTo>
                    <a:pt x="2041418" y="4961406"/>
                  </a:lnTo>
                  <a:lnTo>
                    <a:pt x="321838" y="4961406"/>
                  </a:lnTo>
                  <a:cubicBezTo>
                    <a:pt x="144092" y="4961406"/>
                    <a:pt x="0" y="4817314"/>
                    <a:pt x="0" y="4639568"/>
                  </a:cubicBezTo>
                  <a:lnTo>
                    <a:pt x="0" y="4227621"/>
                  </a:lnTo>
                  <a:lnTo>
                    <a:pt x="0" y="3241383"/>
                  </a:lnTo>
                  <a:lnTo>
                    <a:pt x="0" y="1501390"/>
                  </a:lnTo>
                  <a:cubicBezTo>
                    <a:pt x="0" y="1308578"/>
                    <a:pt x="156306" y="1152273"/>
                    <a:pt x="349117" y="1152273"/>
                  </a:cubicBezTo>
                  <a:lnTo>
                    <a:pt x="928897" y="1152273"/>
                  </a:lnTo>
                  <a:lnTo>
                    <a:pt x="1003986" y="1139021"/>
                  </a:lnTo>
                  <a:cubicBezTo>
                    <a:pt x="1086072" y="1108965"/>
                    <a:pt x="1148415" y="1037951"/>
                    <a:pt x="1166263" y="950728"/>
                  </a:cubicBezTo>
                  <a:lnTo>
                    <a:pt x="1169215" y="921451"/>
                  </a:lnTo>
                  <a:lnTo>
                    <a:pt x="1169215" y="229367"/>
                  </a:lnTo>
                  <a:cubicBezTo>
                    <a:pt x="1169215" y="102691"/>
                    <a:pt x="1271905" y="1"/>
                    <a:pt x="1398581" y="1"/>
                  </a:cubicBezTo>
                  <a:lnTo>
                    <a:pt x="2041417" y="1"/>
                  </a:lnTo>
                  <a:close/>
                </a:path>
              </a:pathLst>
            </a:custGeom>
            <a:gradFill>
              <a:gsLst>
                <a:gs pos="24000">
                  <a:schemeClr val="tx2">
                    <a:lumMod val="40000"/>
                    <a:lumOff val="60000"/>
                    <a:alpha val="65000"/>
                  </a:schemeClr>
                </a:gs>
                <a:gs pos="100000">
                  <a:schemeClr val="tx2">
                    <a:lumMod val="20000"/>
                    <a:lumOff val="80000"/>
                  </a:schemeClr>
                </a:gs>
              </a:gsLst>
              <a:path path="rect">
                <a:fillToRect l="100000" t="100000"/>
              </a:path>
            </a:gra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1371600" tIns="137160" rIns="182880" bIns="0" rtlCol="0" anchor="t" anchorCtr="0">
              <a:noAutofit/>
            </a:bodyPr>
            <a:lstStyle/>
            <a:p>
              <a:pPr defTabSz="914240">
                <a:defRPr/>
              </a:pPr>
              <a:r>
                <a:rPr lang="en-GB" sz="1400" b="1">
                  <a:solidFill>
                    <a:srgbClr val="071D49"/>
                  </a:solidFill>
                  <a:latin typeface="Arial" panose="020B0604020202020204"/>
                </a:rPr>
                <a:t>INSTRUCTIONAL DESIGN AND TARGET AUDIENCE</a:t>
              </a:r>
            </a:p>
          </p:txBody>
        </p:sp>
        <p:sp>
          <p:nvSpPr>
            <p:cNvPr id="36" name="Rectangle: Rounded Corners 35">
              <a:extLst>
                <a:ext uri="{FF2B5EF4-FFF2-40B4-BE49-F238E27FC236}">
                  <a16:creationId xmlns:a16="http://schemas.microsoft.com/office/drawing/2014/main" id="{0BDF136A-0AC0-1E26-023D-35991DF11BF7}"/>
                </a:ext>
              </a:extLst>
            </p:cNvPr>
            <p:cNvSpPr/>
            <p:nvPr/>
          </p:nvSpPr>
          <p:spPr>
            <a:xfrm>
              <a:off x="4525470" y="2161789"/>
              <a:ext cx="3339315" cy="3474720"/>
            </a:xfrm>
            <a:prstGeom prst="roundRect">
              <a:avLst>
                <a:gd name="adj" fmla="val 978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t" anchorCtr="0"/>
            <a:lstStyle/>
            <a:p>
              <a:pPr marL="182880" indent="-182880" defTabSz="914240">
                <a:spcAft>
                  <a:spcPts val="300"/>
                </a:spcAft>
                <a:buFont typeface="Arial" panose="020B0604020202020204" pitchFamily="34" charset="0"/>
                <a:buChar char="•"/>
                <a:defRPr/>
              </a:pPr>
              <a:r>
                <a:rPr lang="en-GB" sz="1200">
                  <a:solidFill>
                    <a:srgbClr val="071D49"/>
                  </a:solidFill>
                  <a:latin typeface="Arial"/>
                </a:rPr>
                <a:t>The case-based method and tools are good instructional approach for this topic for PCPs. Replicate this for PCPs.  </a:t>
              </a:r>
            </a:p>
            <a:p>
              <a:pPr marL="182880" indent="-182880" defTabSz="914240">
                <a:spcAft>
                  <a:spcPts val="300"/>
                </a:spcAft>
                <a:buFont typeface="Arial" panose="020B0604020202020204" pitchFamily="34" charset="0"/>
                <a:buChar char="•"/>
                <a:defRPr/>
              </a:pPr>
              <a:r>
                <a:rPr lang="en-GB" sz="1200">
                  <a:solidFill>
                    <a:srgbClr val="071D49"/>
                  </a:solidFill>
                  <a:latin typeface="Arial"/>
                </a:rPr>
                <a:t>Consider a different activity specifically targeting Allied Heath as they did not reach the same level of achievement on post-test as PCPs.</a:t>
              </a:r>
            </a:p>
            <a:p>
              <a:pPr marL="182880" indent="-182880" defTabSz="914240">
                <a:spcAft>
                  <a:spcPts val="300"/>
                </a:spcAft>
                <a:buFont typeface="Arial" panose="020B0604020202020204" pitchFamily="34" charset="0"/>
                <a:buChar char="•"/>
                <a:defRPr/>
              </a:pPr>
              <a:r>
                <a:rPr lang="en-GB" sz="1200">
                  <a:solidFill>
                    <a:srgbClr val="071D49"/>
                  </a:solidFill>
                  <a:latin typeface="Arial"/>
                </a:rPr>
                <a:t>Specialists did not benefit significantly from this activity as evidenced by their high average scores on pre-tests and confidence. Develop more difficult cases and selectively target specialists in different activities. </a:t>
              </a:r>
            </a:p>
          </p:txBody>
        </p:sp>
        <p:sp>
          <p:nvSpPr>
            <p:cNvPr id="41" name="Rectangle: Rounded Corners 40">
              <a:extLst>
                <a:ext uri="{FF2B5EF4-FFF2-40B4-BE49-F238E27FC236}">
                  <a16:creationId xmlns:a16="http://schemas.microsoft.com/office/drawing/2014/main" id="{EC8E72E2-0335-C717-9F2A-7AF6F257FD7F}"/>
                </a:ext>
              </a:extLst>
            </p:cNvPr>
            <p:cNvSpPr/>
            <p:nvPr/>
          </p:nvSpPr>
          <p:spPr>
            <a:xfrm>
              <a:off x="4337955" y="847172"/>
              <a:ext cx="1052162" cy="1036916"/>
            </a:xfrm>
            <a:prstGeom prst="roundRect">
              <a:avLst>
                <a:gd name="adj" fmla="val 22223"/>
              </a:avLst>
            </a:prstGeom>
            <a:solidFill>
              <a:schemeClr val="accent2"/>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lIns="1097280" tIns="91440" rIns="91440" bIns="0" rtlCol="0" anchor="t" anchorCtr="0"/>
            <a:lstStyle/>
            <a:p>
              <a:pPr defTabSz="914240">
                <a:defRPr/>
              </a:pPr>
              <a:endParaRPr lang="en-US" sz="1400" b="1">
                <a:solidFill>
                  <a:srgbClr val="071D49"/>
                </a:solidFill>
                <a:latin typeface="Arial" panose="020B0604020202020204"/>
              </a:endParaRPr>
            </a:p>
          </p:txBody>
        </p:sp>
        <p:grpSp>
          <p:nvGrpSpPr>
            <p:cNvPr id="97" name="Group 96">
              <a:extLst>
                <a:ext uri="{FF2B5EF4-FFF2-40B4-BE49-F238E27FC236}">
                  <a16:creationId xmlns:a16="http://schemas.microsoft.com/office/drawing/2014/main" id="{CC4A3260-FA87-7223-9CF5-DBF9F2D9FB34}"/>
                </a:ext>
              </a:extLst>
            </p:cNvPr>
            <p:cNvGrpSpPr/>
            <p:nvPr/>
          </p:nvGrpSpPr>
          <p:grpSpPr>
            <a:xfrm>
              <a:off x="4528749" y="1005443"/>
              <a:ext cx="695475" cy="695477"/>
              <a:chOff x="7561971" y="1974848"/>
              <a:chExt cx="486672" cy="486674"/>
            </a:xfrm>
          </p:grpSpPr>
          <p:sp>
            <p:nvSpPr>
              <p:cNvPr id="92" name="Freeform: Shape 91">
                <a:extLst>
                  <a:ext uri="{FF2B5EF4-FFF2-40B4-BE49-F238E27FC236}">
                    <a16:creationId xmlns:a16="http://schemas.microsoft.com/office/drawing/2014/main" id="{DF2F5AD5-3A81-589E-BC31-01E0D380AFAE}"/>
                  </a:ext>
                </a:extLst>
              </p:cNvPr>
              <p:cNvSpPr/>
              <p:nvPr/>
            </p:nvSpPr>
            <p:spPr>
              <a:xfrm>
                <a:off x="7561971" y="2098623"/>
                <a:ext cx="362898" cy="362899"/>
              </a:xfrm>
              <a:custGeom>
                <a:avLst/>
                <a:gdLst>
                  <a:gd name="connsiteX0" fmla="*/ 380510 w 402823"/>
                  <a:gd name="connsiteY0" fmla="*/ 109199 h 402824"/>
                  <a:gd name="connsiteX1" fmla="*/ 402824 w 402823"/>
                  <a:gd name="connsiteY1" fmla="*/ 201412 h 402824"/>
                  <a:gd name="connsiteX2" fmla="*/ 201412 w 402823"/>
                  <a:gd name="connsiteY2" fmla="*/ 402824 h 402824"/>
                  <a:gd name="connsiteX3" fmla="*/ 0 w 402823"/>
                  <a:gd name="connsiteY3" fmla="*/ 201412 h 402824"/>
                  <a:gd name="connsiteX4" fmla="*/ 201412 w 402823"/>
                  <a:gd name="connsiteY4" fmla="*/ 0 h 402824"/>
                  <a:gd name="connsiteX5" fmla="*/ 279528 w 402823"/>
                  <a:gd name="connsiteY5" fmla="*/ 15713 h 4028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2823" h="402824">
                    <a:moveTo>
                      <a:pt x="380510" y="109199"/>
                    </a:moveTo>
                    <a:cubicBezTo>
                      <a:pt x="394778" y="136842"/>
                      <a:pt x="402824" y="168199"/>
                      <a:pt x="402824" y="201412"/>
                    </a:cubicBezTo>
                    <a:cubicBezTo>
                      <a:pt x="402824" y="312639"/>
                      <a:pt x="312639" y="402824"/>
                      <a:pt x="201412" y="402824"/>
                    </a:cubicBezTo>
                    <a:cubicBezTo>
                      <a:pt x="90185" y="402824"/>
                      <a:pt x="0" y="312639"/>
                      <a:pt x="0" y="201412"/>
                    </a:cubicBezTo>
                    <a:cubicBezTo>
                      <a:pt x="0" y="90185"/>
                      <a:pt x="90185" y="0"/>
                      <a:pt x="201412" y="0"/>
                    </a:cubicBezTo>
                    <a:cubicBezTo>
                      <a:pt x="229124" y="0"/>
                      <a:pt x="255495" y="5604"/>
                      <a:pt x="279528" y="15713"/>
                    </a:cubicBezTo>
                  </a:path>
                </a:pathLst>
              </a:custGeom>
              <a:noFill/>
              <a:ln w="25400" cap="rnd">
                <a:solidFill>
                  <a:schemeClr val="bg1"/>
                </a:solidFill>
                <a:prstDash val="solid"/>
                <a:round/>
              </a:ln>
            </p:spPr>
            <p:txBody>
              <a:bodyPr rtlCol="0" anchor="ctr"/>
              <a:lstStyle/>
              <a:p>
                <a:pPr defTabSz="914240">
                  <a:defRPr/>
                </a:pPr>
                <a:endParaRPr lang="en-US">
                  <a:solidFill>
                    <a:srgbClr val="071D49"/>
                  </a:solidFill>
                  <a:latin typeface="Arial" panose="020B0604020202020204"/>
                </a:endParaRPr>
              </a:p>
            </p:txBody>
          </p:sp>
          <p:sp>
            <p:nvSpPr>
              <p:cNvPr id="93" name="Freeform: Shape 92">
                <a:extLst>
                  <a:ext uri="{FF2B5EF4-FFF2-40B4-BE49-F238E27FC236}">
                    <a16:creationId xmlns:a16="http://schemas.microsoft.com/office/drawing/2014/main" id="{939CE869-AF56-DE8C-CA26-A2C21768E8CF}"/>
                  </a:ext>
                </a:extLst>
              </p:cNvPr>
              <p:cNvSpPr/>
              <p:nvPr/>
            </p:nvSpPr>
            <p:spPr>
              <a:xfrm>
                <a:off x="7641483" y="2178135"/>
                <a:ext cx="203875" cy="203875"/>
              </a:xfrm>
              <a:custGeom>
                <a:avLst/>
                <a:gdLst>
                  <a:gd name="connsiteX0" fmla="*/ 222626 w 226305"/>
                  <a:gd name="connsiteY0" fmla="*/ 84443 h 226305"/>
                  <a:gd name="connsiteX1" fmla="*/ 226305 w 226305"/>
                  <a:gd name="connsiteY1" fmla="*/ 113153 h 226305"/>
                  <a:gd name="connsiteX2" fmla="*/ 113152 w 226305"/>
                  <a:gd name="connsiteY2" fmla="*/ 226305 h 226305"/>
                  <a:gd name="connsiteX3" fmla="*/ 0 w 226305"/>
                  <a:gd name="connsiteY3" fmla="*/ 113153 h 226305"/>
                  <a:gd name="connsiteX4" fmla="*/ 113152 w 226305"/>
                  <a:gd name="connsiteY4" fmla="*/ 0 h 226305"/>
                  <a:gd name="connsiteX5" fmla="*/ 145815 w 226305"/>
                  <a:gd name="connsiteY5" fmla="*/ 4779 h 2263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6305" h="226305">
                    <a:moveTo>
                      <a:pt x="222626" y="84443"/>
                    </a:moveTo>
                    <a:cubicBezTo>
                      <a:pt x="225033" y="93623"/>
                      <a:pt x="226305" y="103216"/>
                      <a:pt x="226305" y="113153"/>
                    </a:cubicBezTo>
                    <a:cubicBezTo>
                      <a:pt x="226305" y="175660"/>
                      <a:pt x="175626" y="226305"/>
                      <a:pt x="113152" y="226305"/>
                    </a:cubicBezTo>
                    <a:cubicBezTo>
                      <a:pt x="50680" y="226305"/>
                      <a:pt x="0" y="175625"/>
                      <a:pt x="0" y="113153"/>
                    </a:cubicBezTo>
                    <a:cubicBezTo>
                      <a:pt x="0" y="50680"/>
                      <a:pt x="50680" y="0"/>
                      <a:pt x="113152" y="0"/>
                    </a:cubicBezTo>
                    <a:cubicBezTo>
                      <a:pt x="124499" y="0"/>
                      <a:pt x="135466" y="1685"/>
                      <a:pt x="145815" y="4779"/>
                    </a:cubicBezTo>
                  </a:path>
                </a:pathLst>
              </a:custGeom>
              <a:noFill/>
              <a:ln w="25400" cap="rnd">
                <a:solidFill>
                  <a:schemeClr val="bg1"/>
                </a:solidFill>
                <a:prstDash val="solid"/>
                <a:round/>
              </a:ln>
            </p:spPr>
            <p:txBody>
              <a:bodyPr rtlCol="0" anchor="ctr"/>
              <a:lstStyle/>
              <a:p>
                <a:pPr defTabSz="914240">
                  <a:defRPr/>
                </a:pPr>
                <a:endParaRPr lang="en-US">
                  <a:solidFill>
                    <a:srgbClr val="071D49"/>
                  </a:solidFill>
                  <a:latin typeface="Arial" panose="020B0604020202020204"/>
                </a:endParaRPr>
              </a:p>
            </p:txBody>
          </p:sp>
          <p:sp>
            <p:nvSpPr>
              <p:cNvPr id="94" name="Freeform: Shape 93">
                <a:extLst>
                  <a:ext uri="{FF2B5EF4-FFF2-40B4-BE49-F238E27FC236}">
                    <a16:creationId xmlns:a16="http://schemas.microsoft.com/office/drawing/2014/main" id="{CA94E82B-9E08-36B1-08B0-A4257A3EF4CE}"/>
                  </a:ext>
                </a:extLst>
              </p:cNvPr>
              <p:cNvSpPr/>
              <p:nvPr/>
            </p:nvSpPr>
            <p:spPr>
              <a:xfrm>
                <a:off x="7698507" y="2236305"/>
                <a:ext cx="89641" cy="88680"/>
              </a:xfrm>
              <a:custGeom>
                <a:avLst/>
                <a:gdLst>
                  <a:gd name="connsiteX0" fmla="*/ 99503 w 99503"/>
                  <a:gd name="connsiteY0" fmla="*/ 53327 h 98436"/>
                  <a:gd name="connsiteX1" fmla="*/ 49854 w 99503"/>
                  <a:gd name="connsiteY1" fmla="*/ 98437 h 98436"/>
                  <a:gd name="connsiteX2" fmla="*/ 0 w 99503"/>
                  <a:gd name="connsiteY2" fmla="*/ 48582 h 98436"/>
                  <a:gd name="connsiteX3" fmla="*/ 38543 w 99503"/>
                  <a:gd name="connsiteY3" fmla="*/ 0 h 98436"/>
                </a:gdLst>
                <a:ahLst/>
                <a:cxnLst>
                  <a:cxn ang="0">
                    <a:pos x="connsiteX0" y="connsiteY0"/>
                  </a:cxn>
                  <a:cxn ang="0">
                    <a:pos x="connsiteX1" y="connsiteY1"/>
                  </a:cxn>
                  <a:cxn ang="0">
                    <a:pos x="connsiteX2" y="connsiteY2"/>
                  </a:cxn>
                  <a:cxn ang="0">
                    <a:pos x="connsiteX3" y="connsiteY3"/>
                  </a:cxn>
                </a:cxnLst>
                <a:rect l="l" t="t" r="r" b="b"/>
                <a:pathLst>
                  <a:path w="99503" h="98436">
                    <a:moveTo>
                      <a:pt x="99503" y="53327"/>
                    </a:moveTo>
                    <a:cubicBezTo>
                      <a:pt x="97096" y="78633"/>
                      <a:pt x="75813" y="98437"/>
                      <a:pt x="49854" y="98437"/>
                    </a:cubicBezTo>
                    <a:cubicBezTo>
                      <a:pt x="22314" y="98437"/>
                      <a:pt x="0" y="76123"/>
                      <a:pt x="0" y="48582"/>
                    </a:cubicBezTo>
                    <a:cubicBezTo>
                      <a:pt x="0" y="24927"/>
                      <a:pt x="16469" y="5123"/>
                      <a:pt x="38543" y="0"/>
                    </a:cubicBezTo>
                  </a:path>
                </a:pathLst>
              </a:custGeom>
              <a:noFill/>
              <a:ln w="25400" cap="rnd">
                <a:solidFill>
                  <a:schemeClr val="bg1"/>
                </a:solidFill>
                <a:prstDash val="solid"/>
                <a:round/>
              </a:ln>
            </p:spPr>
            <p:txBody>
              <a:bodyPr rtlCol="0" anchor="ctr"/>
              <a:lstStyle/>
              <a:p>
                <a:pPr defTabSz="914240">
                  <a:defRPr/>
                </a:pPr>
                <a:endParaRPr lang="en-US">
                  <a:solidFill>
                    <a:srgbClr val="071D49"/>
                  </a:solidFill>
                  <a:latin typeface="Arial" panose="020B0604020202020204"/>
                </a:endParaRPr>
              </a:p>
            </p:txBody>
          </p:sp>
          <p:sp>
            <p:nvSpPr>
              <p:cNvPr id="95" name="Freeform: Shape 94">
                <a:extLst>
                  <a:ext uri="{FF2B5EF4-FFF2-40B4-BE49-F238E27FC236}">
                    <a16:creationId xmlns:a16="http://schemas.microsoft.com/office/drawing/2014/main" id="{0804E529-3CD7-64BC-A0EC-4C14E48293D5}"/>
                  </a:ext>
                </a:extLst>
              </p:cNvPr>
              <p:cNvSpPr/>
              <p:nvPr/>
            </p:nvSpPr>
            <p:spPr>
              <a:xfrm>
                <a:off x="7743421" y="2122876"/>
                <a:ext cx="157227" cy="157196"/>
              </a:xfrm>
              <a:custGeom>
                <a:avLst/>
                <a:gdLst>
                  <a:gd name="connsiteX0" fmla="*/ 174525 w 174525"/>
                  <a:gd name="connsiteY0" fmla="*/ 0 h 174490"/>
                  <a:gd name="connsiteX1" fmla="*/ 0 w 174525"/>
                  <a:gd name="connsiteY1" fmla="*/ 174491 h 174490"/>
                </a:gdLst>
                <a:ahLst/>
                <a:cxnLst>
                  <a:cxn ang="0">
                    <a:pos x="connsiteX0" y="connsiteY0"/>
                  </a:cxn>
                  <a:cxn ang="0">
                    <a:pos x="connsiteX1" y="connsiteY1"/>
                  </a:cxn>
                </a:cxnLst>
                <a:rect l="l" t="t" r="r" b="b"/>
                <a:pathLst>
                  <a:path w="174525" h="174490">
                    <a:moveTo>
                      <a:pt x="174525" y="0"/>
                    </a:moveTo>
                    <a:lnTo>
                      <a:pt x="0" y="174491"/>
                    </a:lnTo>
                  </a:path>
                </a:pathLst>
              </a:custGeom>
              <a:ln w="25400" cap="rnd">
                <a:solidFill>
                  <a:schemeClr val="bg1"/>
                </a:solidFill>
                <a:prstDash val="solid"/>
                <a:round/>
              </a:ln>
            </p:spPr>
            <p:txBody>
              <a:bodyPr rtlCol="0" anchor="ctr"/>
              <a:lstStyle/>
              <a:p>
                <a:pPr defTabSz="914240">
                  <a:defRPr/>
                </a:pPr>
                <a:endParaRPr lang="en-US">
                  <a:solidFill>
                    <a:srgbClr val="071D49"/>
                  </a:solidFill>
                  <a:latin typeface="Arial" panose="020B0604020202020204"/>
                </a:endParaRPr>
              </a:p>
            </p:txBody>
          </p:sp>
          <p:sp>
            <p:nvSpPr>
              <p:cNvPr id="96" name="Freeform: Shape 95">
                <a:extLst>
                  <a:ext uri="{FF2B5EF4-FFF2-40B4-BE49-F238E27FC236}">
                    <a16:creationId xmlns:a16="http://schemas.microsoft.com/office/drawing/2014/main" id="{58362834-FDB7-BF74-FF04-DB2C39CCDB4F}"/>
                  </a:ext>
                </a:extLst>
              </p:cNvPr>
              <p:cNvSpPr/>
              <p:nvPr/>
            </p:nvSpPr>
            <p:spPr>
              <a:xfrm>
                <a:off x="7901669" y="1974848"/>
                <a:ext cx="146974" cy="146974"/>
              </a:xfrm>
              <a:custGeom>
                <a:avLst/>
                <a:gdLst>
                  <a:gd name="connsiteX0" fmla="*/ 163144 w 163144"/>
                  <a:gd name="connsiteY0" fmla="*/ 71103 h 163144"/>
                  <a:gd name="connsiteX1" fmla="*/ 77670 w 163144"/>
                  <a:gd name="connsiteY1" fmla="*/ 156577 h 163144"/>
                  <a:gd name="connsiteX2" fmla="*/ 0 w 163144"/>
                  <a:gd name="connsiteY2" fmla="*/ 163145 h 163144"/>
                  <a:gd name="connsiteX3" fmla="*/ 6567 w 163144"/>
                  <a:gd name="connsiteY3" fmla="*/ 85475 h 163144"/>
                  <a:gd name="connsiteX4" fmla="*/ 92042 w 163144"/>
                  <a:gd name="connsiteY4" fmla="*/ 0 h 163144"/>
                  <a:gd name="connsiteX5" fmla="*/ 89670 w 163144"/>
                  <a:gd name="connsiteY5" fmla="*/ 73475 h 163144"/>
                  <a:gd name="connsiteX6" fmla="*/ 163144 w 163144"/>
                  <a:gd name="connsiteY6" fmla="*/ 71103 h 163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3144" h="163144">
                    <a:moveTo>
                      <a:pt x="163144" y="71103"/>
                    </a:moveTo>
                    <a:lnTo>
                      <a:pt x="77670" y="156577"/>
                    </a:lnTo>
                    <a:lnTo>
                      <a:pt x="0" y="163145"/>
                    </a:lnTo>
                    <a:lnTo>
                      <a:pt x="6567" y="85475"/>
                    </a:lnTo>
                    <a:lnTo>
                      <a:pt x="92042" y="0"/>
                    </a:lnTo>
                    <a:lnTo>
                      <a:pt x="89670" y="73475"/>
                    </a:lnTo>
                    <a:lnTo>
                      <a:pt x="163144" y="71103"/>
                    </a:lnTo>
                    <a:close/>
                  </a:path>
                </a:pathLst>
              </a:custGeom>
              <a:noFill/>
              <a:ln w="25400" cap="rnd">
                <a:solidFill>
                  <a:schemeClr val="bg1"/>
                </a:solidFill>
                <a:prstDash val="solid"/>
                <a:round/>
              </a:ln>
            </p:spPr>
            <p:txBody>
              <a:bodyPr rtlCol="0" anchor="ctr"/>
              <a:lstStyle/>
              <a:p>
                <a:pPr defTabSz="914240">
                  <a:defRPr/>
                </a:pPr>
                <a:endParaRPr lang="en-US">
                  <a:solidFill>
                    <a:srgbClr val="071D49"/>
                  </a:solidFill>
                  <a:latin typeface="Arial" panose="020B0604020202020204"/>
                </a:endParaRPr>
              </a:p>
            </p:txBody>
          </p:sp>
        </p:grpSp>
      </p:grpSp>
      <p:grpSp>
        <p:nvGrpSpPr>
          <p:cNvPr id="125" name="Group 124">
            <a:extLst>
              <a:ext uri="{FF2B5EF4-FFF2-40B4-BE49-F238E27FC236}">
                <a16:creationId xmlns:a16="http://schemas.microsoft.com/office/drawing/2014/main" id="{88A3A373-62DA-19E1-7986-13EA4F61460F}"/>
              </a:ext>
            </a:extLst>
          </p:cNvPr>
          <p:cNvGrpSpPr/>
          <p:nvPr/>
        </p:nvGrpSpPr>
        <p:grpSpPr>
          <a:xfrm>
            <a:off x="8082975" y="866221"/>
            <a:ext cx="3714350" cy="4961407"/>
            <a:chOff x="8232077" y="847170"/>
            <a:chExt cx="3714350" cy="4961407"/>
          </a:xfrm>
        </p:grpSpPr>
        <p:sp>
          <p:nvSpPr>
            <p:cNvPr id="122" name="Freeform: Shape 121">
              <a:extLst>
                <a:ext uri="{FF2B5EF4-FFF2-40B4-BE49-F238E27FC236}">
                  <a16:creationId xmlns:a16="http://schemas.microsoft.com/office/drawing/2014/main" id="{F7A5B6C7-714B-E66E-0645-5F21800D0D2B}"/>
                </a:ext>
              </a:extLst>
            </p:cNvPr>
            <p:cNvSpPr/>
            <p:nvPr/>
          </p:nvSpPr>
          <p:spPr>
            <a:xfrm>
              <a:off x="8232077" y="847170"/>
              <a:ext cx="3714350" cy="4961407"/>
            </a:xfrm>
            <a:custGeom>
              <a:avLst/>
              <a:gdLst>
                <a:gd name="connsiteX0" fmla="*/ 2041427 w 3714350"/>
                <a:gd name="connsiteY0" fmla="*/ 0 h 4961407"/>
                <a:gd name="connsiteX1" fmla="*/ 3401325 w 3714350"/>
                <a:gd name="connsiteY1" fmla="*/ 0 h 4961407"/>
                <a:gd name="connsiteX2" fmla="*/ 3714350 w 3714350"/>
                <a:gd name="connsiteY2" fmla="*/ 313025 h 4961407"/>
                <a:gd name="connsiteX3" fmla="*/ 3714350 w 3714350"/>
                <a:gd name="connsiteY3" fmla="*/ 3241383 h 4961407"/>
                <a:gd name="connsiteX4" fmla="*/ 3714350 w 3714350"/>
                <a:gd name="connsiteY4" fmla="*/ 4639568 h 4961407"/>
                <a:gd name="connsiteX5" fmla="*/ 3714350 w 3714350"/>
                <a:gd name="connsiteY5" fmla="*/ 4648382 h 4961407"/>
                <a:gd name="connsiteX6" fmla="*/ 3401325 w 3714350"/>
                <a:gd name="connsiteY6" fmla="*/ 4961407 h 4961407"/>
                <a:gd name="connsiteX7" fmla="*/ 2041427 w 3714350"/>
                <a:gd name="connsiteY7" fmla="*/ 4961407 h 4961407"/>
                <a:gd name="connsiteX8" fmla="*/ 2041417 w 3714350"/>
                <a:gd name="connsiteY8" fmla="*/ 4961406 h 4961407"/>
                <a:gd name="connsiteX9" fmla="*/ 321838 w 3714350"/>
                <a:gd name="connsiteY9" fmla="*/ 4961406 h 4961407"/>
                <a:gd name="connsiteX10" fmla="*/ 0 w 3714350"/>
                <a:gd name="connsiteY10" fmla="*/ 4639568 h 4961407"/>
                <a:gd name="connsiteX11" fmla="*/ 0 w 3714350"/>
                <a:gd name="connsiteY11" fmla="*/ 4227621 h 4961407"/>
                <a:gd name="connsiteX12" fmla="*/ 0 w 3714350"/>
                <a:gd name="connsiteY12" fmla="*/ 3241383 h 4961407"/>
                <a:gd name="connsiteX13" fmla="*/ 0 w 3714350"/>
                <a:gd name="connsiteY13" fmla="*/ 1501390 h 4961407"/>
                <a:gd name="connsiteX14" fmla="*/ 349117 w 3714350"/>
                <a:gd name="connsiteY14" fmla="*/ 1152273 h 4961407"/>
                <a:gd name="connsiteX15" fmla="*/ 928896 w 3714350"/>
                <a:gd name="connsiteY15" fmla="*/ 1152273 h 4961407"/>
                <a:gd name="connsiteX16" fmla="*/ 1003986 w 3714350"/>
                <a:gd name="connsiteY16" fmla="*/ 1139021 h 4961407"/>
                <a:gd name="connsiteX17" fmla="*/ 1166263 w 3714350"/>
                <a:gd name="connsiteY17" fmla="*/ 950728 h 4961407"/>
                <a:gd name="connsiteX18" fmla="*/ 1169215 w 3714350"/>
                <a:gd name="connsiteY18" fmla="*/ 921451 h 4961407"/>
                <a:gd name="connsiteX19" fmla="*/ 1169215 w 3714350"/>
                <a:gd name="connsiteY19" fmla="*/ 229367 h 4961407"/>
                <a:gd name="connsiteX20" fmla="*/ 1398581 w 3714350"/>
                <a:gd name="connsiteY20" fmla="*/ 1 h 4961407"/>
                <a:gd name="connsiteX21" fmla="*/ 2041417 w 3714350"/>
                <a:gd name="connsiteY21" fmla="*/ 1 h 4961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714350" h="4961407">
                  <a:moveTo>
                    <a:pt x="2041427" y="0"/>
                  </a:moveTo>
                  <a:lnTo>
                    <a:pt x="3401325" y="0"/>
                  </a:lnTo>
                  <a:cubicBezTo>
                    <a:pt x="3574204" y="0"/>
                    <a:pt x="3714350" y="140146"/>
                    <a:pt x="3714350" y="313025"/>
                  </a:cubicBezTo>
                  <a:lnTo>
                    <a:pt x="3714350" y="3241383"/>
                  </a:lnTo>
                  <a:lnTo>
                    <a:pt x="3714350" y="4639568"/>
                  </a:lnTo>
                  <a:lnTo>
                    <a:pt x="3714350" y="4648382"/>
                  </a:lnTo>
                  <a:cubicBezTo>
                    <a:pt x="3714350" y="4821261"/>
                    <a:pt x="3574204" y="4961407"/>
                    <a:pt x="3401325" y="4961407"/>
                  </a:cubicBezTo>
                  <a:lnTo>
                    <a:pt x="2041427" y="4961407"/>
                  </a:lnTo>
                  <a:lnTo>
                    <a:pt x="2041417" y="4961406"/>
                  </a:lnTo>
                  <a:lnTo>
                    <a:pt x="321838" y="4961406"/>
                  </a:lnTo>
                  <a:cubicBezTo>
                    <a:pt x="144092" y="4961406"/>
                    <a:pt x="0" y="4817314"/>
                    <a:pt x="0" y="4639568"/>
                  </a:cubicBezTo>
                  <a:lnTo>
                    <a:pt x="0" y="4227621"/>
                  </a:lnTo>
                  <a:lnTo>
                    <a:pt x="0" y="3241383"/>
                  </a:lnTo>
                  <a:lnTo>
                    <a:pt x="0" y="1501390"/>
                  </a:lnTo>
                  <a:cubicBezTo>
                    <a:pt x="0" y="1308578"/>
                    <a:pt x="156306" y="1152273"/>
                    <a:pt x="349117" y="1152273"/>
                  </a:cubicBezTo>
                  <a:lnTo>
                    <a:pt x="928896" y="1152273"/>
                  </a:lnTo>
                  <a:lnTo>
                    <a:pt x="1003986" y="1139021"/>
                  </a:lnTo>
                  <a:cubicBezTo>
                    <a:pt x="1086072" y="1108965"/>
                    <a:pt x="1148414" y="1037951"/>
                    <a:pt x="1166263" y="950728"/>
                  </a:cubicBezTo>
                  <a:lnTo>
                    <a:pt x="1169215" y="921451"/>
                  </a:lnTo>
                  <a:lnTo>
                    <a:pt x="1169215" y="229367"/>
                  </a:lnTo>
                  <a:cubicBezTo>
                    <a:pt x="1169215" y="102691"/>
                    <a:pt x="1271905" y="1"/>
                    <a:pt x="1398581" y="1"/>
                  </a:cubicBezTo>
                  <a:lnTo>
                    <a:pt x="2041417" y="1"/>
                  </a:lnTo>
                  <a:close/>
                </a:path>
              </a:pathLst>
            </a:custGeom>
            <a:gradFill>
              <a:gsLst>
                <a:gs pos="24000">
                  <a:schemeClr val="tx2">
                    <a:lumMod val="40000"/>
                    <a:lumOff val="60000"/>
                    <a:alpha val="65000"/>
                  </a:schemeClr>
                </a:gs>
                <a:gs pos="100000">
                  <a:schemeClr val="tx2">
                    <a:lumMod val="20000"/>
                    <a:lumOff val="80000"/>
                  </a:schemeClr>
                </a:gs>
              </a:gsLst>
              <a:path path="rect">
                <a:fillToRect l="100000" t="100000"/>
              </a:path>
            </a:gra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1371600" tIns="137160" rIns="91440" bIns="0" rtlCol="0" anchor="t" anchorCtr="0">
              <a:noAutofit/>
            </a:bodyPr>
            <a:lstStyle/>
            <a:p>
              <a:pPr defTabSz="914240">
                <a:defRPr/>
              </a:pPr>
              <a:r>
                <a:rPr lang="en-GB" sz="1400" b="1">
                  <a:solidFill>
                    <a:srgbClr val="071D49"/>
                  </a:solidFill>
                  <a:latin typeface="Arial" panose="020B0604020202020204"/>
                </a:rPr>
                <a:t>OUTCOMES </a:t>
              </a:r>
              <a:br>
                <a:rPr lang="en-GB" sz="1400" b="1">
                  <a:solidFill>
                    <a:srgbClr val="071D49"/>
                  </a:solidFill>
                  <a:latin typeface="Arial" panose="020B0604020202020204"/>
                </a:rPr>
              </a:br>
              <a:r>
                <a:rPr lang="en-GB" sz="1400" b="1">
                  <a:solidFill>
                    <a:srgbClr val="071D49"/>
                  </a:solidFill>
                  <a:latin typeface="Arial" panose="020B0604020202020204"/>
                </a:rPr>
                <a:t>MEASURES</a:t>
              </a:r>
            </a:p>
          </p:txBody>
        </p:sp>
        <p:sp>
          <p:nvSpPr>
            <p:cNvPr id="58" name="Rectangle: Rounded Corners 57">
              <a:extLst>
                <a:ext uri="{FF2B5EF4-FFF2-40B4-BE49-F238E27FC236}">
                  <a16:creationId xmlns:a16="http://schemas.microsoft.com/office/drawing/2014/main" id="{A1D7ACA9-DBCC-4FCE-5A1C-8DF5FCDC4F15}"/>
                </a:ext>
              </a:extLst>
            </p:cNvPr>
            <p:cNvSpPr/>
            <p:nvPr/>
          </p:nvSpPr>
          <p:spPr>
            <a:xfrm>
              <a:off x="8419595" y="2161789"/>
              <a:ext cx="3339315" cy="3474720"/>
            </a:xfrm>
            <a:prstGeom prst="roundRect">
              <a:avLst>
                <a:gd name="adj" fmla="val 978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t" anchorCtr="0"/>
            <a:lstStyle/>
            <a:p>
              <a:pPr marL="182880" indent="-182880" defTabSz="914240">
                <a:spcAft>
                  <a:spcPts val="300"/>
                </a:spcAft>
                <a:buFont typeface="Arial" panose="020B0604020202020204" pitchFamily="34" charset="0"/>
                <a:buChar char="•"/>
                <a:defRPr/>
              </a:pPr>
              <a:r>
                <a:rPr lang="en-GB" sz="1200">
                  <a:solidFill>
                    <a:srgbClr val="071D49"/>
                  </a:solidFill>
                  <a:latin typeface="Arial"/>
                </a:rPr>
                <a:t>Self-reported use of </a:t>
              </a:r>
              <a:r>
                <a:rPr lang="en-GB" sz="1200">
                  <a:solidFill>
                    <a:srgbClr val="071D49"/>
                  </a:solidFill>
                  <a:latin typeface="Arial"/>
                  <a:cs typeface="Arial"/>
                </a:rPr>
                <a:t>Shared Decision Making</a:t>
              </a:r>
              <a:r>
                <a:rPr lang="en-GB" sz="1200">
                  <a:solidFill>
                    <a:srgbClr val="071D49"/>
                  </a:solidFill>
                  <a:latin typeface="Arial"/>
                </a:rPr>
                <a:t> did not increase after the activity, as the large majority reported they were using SDM effectively on pre-assessment. Explore different more sensitive ways to assess actual use of SDM before and after the activity.</a:t>
              </a:r>
            </a:p>
            <a:p>
              <a:pPr marL="182880" indent="-182880" defTabSz="914240">
                <a:spcAft>
                  <a:spcPts val="300"/>
                </a:spcAft>
                <a:buFont typeface="Arial" panose="020B0604020202020204" pitchFamily="34" charset="0"/>
                <a:buChar char="•"/>
                <a:defRPr/>
              </a:pPr>
              <a:r>
                <a:rPr lang="en-GB" sz="1200">
                  <a:solidFill>
                    <a:srgbClr val="071D49"/>
                  </a:solidFill>
                  <a:latin typeface="Arial"/>
                </a:rPr>
                <a:t>Analysis of the individual pre-post questions revealed that 2 of the 5 were very easy – 95% correct on pre-test. Pre-test questions to eliminate those that are too easy. </a:t>
              </a:r>
            </a:p>
            <a:p>
              <a:pPr marL="182880" indent="-182880" defTabSz="914240">
                <a:spcAft>
                  <a:spcPts val="300"/>
                </a:spcAft>
                <a:buFont typeface="Arial" panose="020B0604020202020204" pitchFamily="34" charset="0"/>
                <a:buChar char="•"/>
                <a:defRPr/>
              </a:pPr>
              <a:r>
                <a:rPr lang="en-GB" sz="1200">
                  <a:solidFill>
                    <a:srgbClr val="071D49"/>
                  </a:solidFill>
                  <a:latin typeface="Arial"/>
                </a:rPr>
                <a:t>The activity could have benefitted from more cases with a wider variety of comorbidities and complex patients.</a:t>
              </a:r>
            </a:p>
          </p:txBody>
        </p:sp>
        <p:sp>
          <p:nvSpPr>
            <p:cNvPr id="59" name="Rectangle: Rounded Corners 58">
              <a:extLst>
                <a:ext uri="{FF2B5EF4-FFF2-40B4-BE49-F238E27FC236}">
                  <a16:creationId xmlns:a16="http://schemas.microsoft.com/office/drawing/2014/main" id="{9B8256F1-48F4-0107-CAE3-BFAE8B048FF7}"/>
                </a:ext>
              </a:extLst>
            </p:cNvPr>
            <p:cNvSpPr/>
            <p:nvPr/>
          </p:nvSpPr>
          <p:spPr>
            <a:xfrm>
              <a:off x="8232081" y="847172"/>
              <a:ext cx="1052162" cy="1036916"/>
            </a:xfrm>
            <a:prstGeom prst="roundRect">
              <a:avLst>
                <a:gd name="adj" fmla="val 22223"/>
              </a:avLst>
            </a:prstGeom>
            <a:solidFill>
              <a:schemeClr val="accent2"/>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lIns="1097280" tIns="91440" rIns="91440" bIns="0" rtlCol="0" anchor="t" anchorCtr="0"/>
            <a:lstStyle/>
            <a:p>
              <a:pPr defTabSz="914240">
                <a:defRPr/>
              </a:pPr>
              <a:endParaRPr lang="en-US" sz="1400" b="1">
                <a:solidFill>
                  <a:srgbClr val="071D49"/>
                </a:solidFill>
                <a:latin typeface="Arial" panose="020B0604020202020204"/>
              </a:endParaRPr>
            </a:p>
          </p:txBody>
        </p:sp>
        <p:grpSp>
          <p:nvGrpSpPr>
            <p:cNvPr id="98" name="Group 97">
              <a:extLst>
                <a:ext uri="{FF2B5EF4-FFF2-40B4-BE49-F238E27FC236}">
                  <a16:creationId xmlns:a16="http://schemas.microsoft.com/office/drawing/2014/main" id="{512564B0-EDBB-60E9-FFE4-7F4BE6FA62EF}"/>
                </a:ext>
              </a:extLst>
            </p:cNvPr>
            <p:cNvGrpSpPr/>
            <p:nvPr/>
          </p:nvGrpSpPr>
          <p:grpSpPr>
            <a:xfrm>
              <a:off x="8376537" y="1052929"/>
              <a:ext cx="763251" cy="625401"/>
              <a:chOff x="4130520" y="2665501"/>
              <a:chExt cx="219644" cy="179974"/>
            </a:xfrm>
            <a:solidFill>
              <a:schemeClr val="bg1"/>
            </a:solidFill>
          </p:grpSpPr>
          <p:sp>
            <p:nvSpPr>
              <p:cNvPr id="99" name="Freeform: Shape 98">
                <a:extLst>
                  <a:ext uri="{FF2B5EF4-FFF2-40B4-BE49-F238E27FC236}">
                    <a16:creationId xmlns:a16="http://schemas.microsoft.com/office/drawing/2014/main" id="{B118CF26-CA82-E6C5-0222-10ABE0984052}"/>
                  </a:ext>
                </a:extLst>
              </p:cNvPr>
              <p:cNvSpPr/>
              <p:nvPr/>
            </p:nvSpPr>
            <p:spPr>
              <a:xfrm>
                <a:off x="4272913" y="2692878"/>
                <a:ext cx="58139" cy="55100"/>
              </a:xfrm>
              <a:custGeom>
                <a:avLst/>
                <a:gdLst>
                  <a:gd name="connsiteX0" fmla="*/ 3293 w 58139"/>
                  <a:gd name="connsiteY0" fmla="*/ 55101 h 55100"/>
                  <a:gd name="connsiteX1" fmla="*/ 896 w 58139"/>
                  <a:gd name="connsiteY1" fmla="*/ 54066 h 55100"/>
                  <a:gd name="connsiteX2" fmla="*/ 1042 w 58139"/>
                  <a:gd name="connsiteY2" fmla="*/ 49399 h 55100"/>
                  <a:gd name="connsiteX3" fmla="*/ 52577 w 58139"/>
                  <a:gd name="connsiteY3" fmla="*/ 896 h 55100"/>
                  <a:gd name="connsiteX4" fmla="*/ 57244 w 58139"/>
                  <a:gd name="connsiteY4" fmla="*/ 1041 h 55100"/>
                  <a:gd name="connsiteX5" fmla="*/ 57098 w 58139"/>
                  <a:gd name="connsiteY5" fmla="*/ 5708 h 55100"/>
                  <a:gd name="connsiteX6" fmla="*/ 5563 w 58139"/>
                  <a:gd name="connsiteY6" fmla="*/ 54211 h 55100"/>
                  <a:gd name="connsiteX7" fmla="*/ 3311 w 58139"/>
                  <a:gd name="connsiteY7" fmla="*/ 55101 h 55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8139" h="55100">
                    <a:moveTo>
                      <a:pt x="3293" y="55101"/>
                    </a:moveTo>
                    <a:cubicBezTo>
                      <a:pt x="2421" y="55101"/>
                      <a:pt x="1531" y="54756"/>
                      <a:pt x="896" y="54066"/>
                    </a:cubicBezTo>
                    <a:cubicBezTo>
                      <a:pt x="-357" y="52740"/>
                      <a:pt x="-285" y="50652"/>
                      <a:pt x="1042" y="49399"/>
                    </a:cubicBezTo>
                    <a:lnTo>
                      <a:pt x="52577" y="896"/>
                    </a:lnTo>
                    <a:cubicBezTo>
                      <a:pt x="53902" y="-357"/>
                      <a:pt x="55990" y="-284"/>
                      <a:pt x="57244" y="1041"/>
                    </a:cubicBezTo>
                    <a:cubicBezTo>
                      <a:pt x="58497" y="2367"/>
                      <a:pt x="58424" y="4455"/>
                      <a:pt x="57098" y="5708"/>
                    </a:cubicBezTo>
                    <a:lnTo>
                      <a:pt x="5563" y="54211"/>
                    </a:lnTo>
                    <a:cubicBezTo>
                      <a:pt x="4927" y="54810"/>
                      <a:pt x="4110" y="55101"/>
                      <a:pt x="3311" y="55101"/>
                    </a:cubicBezTo>
                    <a:close/>
                  </a:path>
                </a:pathLst>
              </a:custGeom>
              <a:grpFill/>
              <a:ln w="6350" cap="flat">
                <a:solidFill>
                  <a:schemeClr val="bg1"/>
                </a:solidFill>
                <a:prstDash val="solid"/>
                <a:miter/>
              </a:ln>
            </p:spPr>
            <p:txBody>
              <a:bodyPr rtlCol="0" anchor="ctr"/>
              <a:lstStyle/>
              <a:p>
                <a:pPr defTabSz="914240">
                  <a:defRPr/>
                </a:pPr>
                <a:endParaRPr lang="en-US">
                  <a:solidFill>
                    <a:srgbClr val="071D49"/>
                  </a:solidFill>
                  <a:latin typeface="Arial" panose="020B0604020202020204"/>
                </a:endParaRPr>
              </a:p>
            </p:txBody>
          </p:sp>
          <p:sp>
            <p:nvSpPr>
              <p:cNvPr id="100" name="Freeform: Shape 99">
                <a:extLst>
                  <a:ext uri="{FF2B5EF4-FFF2-40B4-BE49-F238E27FC236}">
                    <a16:creationId xmlns:a16="http://schemas.microsoft.com/office/drawing/2014/main" id="{A70CA0DA-B72A-0EFF-8F76-966F06E2D8CD}"/>
                  </a:ext>
                </a:extLst>
              </p:cNvPr>
              <p:cNvSpPr/>
              <p:nvPr/>
            </p:nvSpPr>
            <p:spPr>
              <a:xfrm>
                <a:off x="4209560" y="2717124"/>
                <a:ext cx="51141" cy="33796"/>
              </a:xfrm>
              <a:custGeom>
                <a:avLst/>
                <a:gdLst>
                  <a:gd name="connsiteX0" fmla="*/ 47834 w 51141"/>
                  <a:gd name="connsiteY0" fmla="*/ 33797 h 33796"/>
                  <a:gd name="connsiteX1" fmla="*/ 46127 w 51141"/>
                  <a:gd name="connsiteY1" fmla="*/ 33307 h 33796"/>
                  <a:gd name="connsiteX2" fmla="*/ 1583 w 51141"/>
                  <a:gd name="connsiteY2" fmla="*/ 6122 h 33796"/>
                  <a:gd name="connsiteX3" fmla="*/ 493 w 51141"/>
                  <a:gd name="connsiteY3" fmla="*/ 1583 h 33796"/>
                  <a:gd name="connsiteX4" fmla="*/ 5015 w 51141"/>
                  <a:gd name="connsiteY4" fmla="*/ 493 h 33796"/>
                  <a:gd name="connsiteX5" fmla="*/ 49559 w 51141"/>
                  <a:gd name="connsiteY5" fmla="*/ 27677 h 33796"/>
                  <a:gd name="connsiteX6" fmla="*/ 50649 w 51141"/>
                  <a:gd name="connsiteY6" fmla="*/ 32217 h 33796"/>
                  <a:gd name="connsiteX7" fmla="*/ 47834 w 51141"/>
                  <a:gd name="connsiteY7" fmla="*/ 33797 h 33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41" h="33796">
                    <a:moveTo>
                      <a:pt x="47834" y="33797"/>
                    </a:moveTo>
                    <a:cubicBezTo>
                      <a:pt x="47253" y="33797"/>
                      <a:pt x="46654" y="33633"/>
                      <a:pt x="46127" y="33307"/>
                    </a:cubicBezTo>
                    <a:lnTo>
                      <a:pt x="1583" y="6122"/>
                    </a:lnTo>
                    <a:cubicBezTo>
                      <a:pt x="21" y="5178"/>
                      <a:pt x="-469" y="3144"/>
                      <a:pt x="493" y="1583"/>
                    </a:cubicBezTo>
                    <a:cubicBezTo>
                      <a:pt x="1437" y="21"/>
                      <a:pt x="3471" y="-469"/>
                      <a:pt x="5015" y="493"/>
                    </a:cubicBezTo>
                    <a:lnTo>
                      <a:pt x="49559" y="27677"/>
                    </a:lnTo>
                    <a:cubicBezTo>
                      <a:pt x="51121" y="28621"/>
                      <a:pt x="51611" y="30655"/>
                      <a:pt x="50649" y="32217"/>
                    </a:cubicBezTo>
                    <a:cubicBezTo>
                      <a:pt x="50031" y="33234"/>
                      <a:pt x="48942" y="33797"/>
                      <a:pt x="47834" y="33797"/>
                    </a:cubicBezTo>
                    <a:close/>
                  </a:path>
                </a:pathLst>
              </a:custGeom>
              <a:grpFill/>
              <a:ln w="6350" cap="flat">
                <a:solidFill>
                  <a:schemeClr val="bg1"/>
                </a:solidFill>
                <a:prstDash val="solid"/>
                <a:miter/>
              </a:ln>
            </p:spPr>
            <p:txBody>
              <a:bodyPr rtlCol="0" anchor="ctr"/>
              <a:lstStyle/>
              <a:p>
                <a:pPr defTabSz="914240">
                  <a:defRPr/>
                </a:pPr>
                <a:endParaRPr lang="en-US">
                  <a:solidFill>
                    <a:srgbClr val="071D49"/>
                  </a:solidFill>
                  <a:latin typeface="Arial" panose="020B0604020202020204"/>
                </a:endParaRPr>
              </a:p>
            </p:txBody>
          </p:sp>
          <p:sp>
            <p:nvSpPr>
              <p:cNvPr id="101" name="Freeform: Shape 100">
                <a:extLst>
                  <a:ext uri="{FF2B5EF4-FFF2-40B4-BE49-F238E27FC236}">
                    <a16:creationId xmlns:a16="http://schemas.microsoft.com/office/drawing/2014/main" id="{E97F60B3-FD36-D7DB-9F77-673A0C0F0498}"/>
                  </a:ext>
                </a:extLst>
              </p:cNvPr>
              <p:cNvSpPr/>
              <p:nvPr/>
            </p:nvSpPr>
            <p:spPr>
              <a:xfrm>
                <a:off x="4149288" y="2718212"/>
                <a:ext cx="49311" cy="50577"/>
              </a:xfrm>
              <a:custGeom>
                <a:avLst/>
                <a:gdLst>
                  <a:gd name="connsiteX0" fmla="*/ 3292 w 49311"/>
                  <a:gd name="connsiteY0" fmla="*/ 50578 h 50577"/>
                  <a:gd name="connsiteX1" fmla="*/ 1004 w 49311"/>
                  <a:gd name="connsiteY1" fmla="*/ 49652 h 50577"/>
                  <a:gd name="connsiteX2" fmla="*/ 931 w 49311"/>
                  <a:gd name="connsiteY2" fmla="*/ 44985 h 50577"/>
                  <a:gd name="connsiteX3" fmla="*/ 43641 w 49311"/>
                  <a:gd name="connsiteY3" fmla="*/ 1004 h 50577"/>
                  <a:gd name="connsiteX4" fmla="*/ 48308 w 49311"/>
                  <a:gd name="connsiteY4" fmla="*/ 931 h 50577"/>
                  <a:gd name="connsiteX5" fmla="*/ 48381 w 49311"/>
                  <a:gd name="connsiteY5" fmla="*/ 5598 h 50577"/>
                  <a:gd name="connsiteX6" fmla="*/ 5671 w 49311"/>
                  <a:gd name="connsiteY6" fmla="*/ 49579 h 50577"/>
                  <a:gd name="connsiteX7" fmla="*/ 3310 w 49311"/>
                  <a:gd name="connsiteY7" fmla="*/ 50578 h 50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311" h="50577">
                    <a:moveTo>
                      <a:pt x="3292" y="50578"/>
                    </a:moveTo>
                    <a:cubicBezTo>
                      <a:pt x="2457" y="50578"/>
                      <a:pt x="1639" y="50269"/>
                      <a:pt x="1004" y="49652"/>
                    </a:cubicBezTo>
                    <a:cubicBezTo>
                      <a:pt x="-304" y="48381"/>
                      <a:pt x="-340" y="46292"/>
                      <a:pt x="931" y="44985"/>
                    </a:cubicBezTo>
                    <a:lnTo>
                      <a:pt x="43641" y="1004"/>
                    </a:lnTo>
                    <a:cubicBezTo>
                      <a:pt x="44912" y="-304"/>
                      <a:pt x="47001" y="-340"/>
                      <a:pt x="48308" y="931"/>
                    </a:cubicBezTo>
                    <a:cubicBezTo>
                      <a:pt x="49616" y="2202"/>
                      <a:pt x="49652" y="4291"/>
                      <a:pt x="48381" y="5598"/>
                    </a:cubicBezTo>
                    <a:lnTo>
                      <a:pt x="5671" y="49579"/>
                    </a:lnTo>
                    <a:cubicBezTo>
                      <a:pt x="5017" y="50251"/>
                      <a:pt x="4163" y="50578"/>
                      <a:pt x="3310" y="50578"/>
                    </a:cubicBezTo>
                    <a:close/>
                  </a:path>
                </a:pathLst>
              </a:custGeom>
              <a:grpFill/>
              <a:ln w="6350" cap="flat">
                <a:solidFill>
                  <a:schemeClr val="bg1"/>
                </a:solidFill>
                <a:prstDash val="solid"/>
                <a:miter/>
              </a:ln>
            </p:spPr>
            <p:txBody>
              <a:bodyPr rtlCol="0" anchor="ctr"/>
              <a:lstStyle/>
              <a:p>
                <a:pPr defTabSz="914240">
                  <a:defRPr/>
                </a:pPr>
                <a:endParaRPr lang="en-US">
                  <a:solidFill>
                    <a:srgbClr val="071D49"/>
                  </a:solidFill>
                  <a:latin typeface="Arial" panose="020B0604020202020204"/>
                </a:endParaRPr>
              </a:p>
            </p:txBody>
          </p:sp>
          <p:sp>
            <p:nvSpPr>
              <p:cNvPr id="102" name="Freeform: Shape 101">
                <a:extLst>
                  <a:ext uri="{FF2B5EF4-FFF2-40B4-BE49-F238E27FC236}">
                    <a16:creationId xmlns:a16="http://schemas.microsoft.com/office/drawing/2014/main" id="{98314BE3-7A4B-8440-A51E-ADB5D2E11E05}"/>
                  </a:ext>
                </a:extLst>
              </p:cNvPr>
              <p:cNvSpPr/>
              <p:nvPr/>
            </p:nvSpPr>
            <p:spPr>
              <a:xfrm>
                <a:off x="4130520" y="2758952"/>
                <a:ext cx="28519" cy="28505"/>
              </a:xfrm>
              <a:custGeom>
                <a:avLst/>
                <a:gdLst>
                  <a:gd name="connsiteX0" fmla="*/ 14269 w 28519"/>
                  <a:gd name="connsiteY0" fmla="*/ 28487 h 28505"/>
                  <a:gd name="connsiteX1" fmla="*/ 13615 w 28519"/>
                  <a:gd name="connsiteY1" fmla="*/ 28487 h 28505"/>
                  <a:gd name="connsiteX2" fmla="*/ 14 w 28519"/>
                  <a:gd name="connsiteY2" fmla="*/ 13615 h 28505"/>
                  <a:gd name="connsiteX3" fmla="*/ 4645 w 28519"/>
                  <a:gd name="connsiteY3" fmla="*/ 3736 h 28505"/>
                  <a:gd name="connsiteX4" fmla="*/ 14905 w 28519"/>
                  <a:gd name="connsiteY4" fmla="*/ 13 h 28505"/>
                  <a:gd name="connsiteX5" fmla="*/ 28506 w 28519"/>
                  <a:gd name="connsiteY5" fmla="*/ 14886 h 28505"/>
                  <a:gd name="connsiteX6" fmla="*/ 23875 w 28519"/>
                  <a:gd name="connsiteY6" fmla="*/ 24764 h 28505"/>
                  <a:gd name="connsiteX7" fmla="*/ 14287 w 28519"/>
                  <a:gd name="connsiteY7" fmla="*/ 28505 h 28505"/>
                  <a:gd name="connsiteX8" fmla="*/ 14251 w 28519"/>
                  <a:gd name="connsiteY8" fmla="*/ 6587 h 28505"/>
                  <a:gd name="connsiteX9" fmla="*/ 9093 w 28519"/>
                  <a:gd name="connsiteY9" fmla="*/ 8585 h 28505"/>
                  <a:gd name="connsiteX10" fmla="*/ 6606 w 28519"/>
                  <a:gd name="connsiteY10" fmla="*/ 13887 h 28505"/>
                  <a:gd name="connsiteX11" fmla="*/ 13906 w 28519"/>
                  <a:gd name="connsiteY11" fmla="*/ 21877 h 28505"/>
                  <a:gd name="connsiteX12" fmla="*/ 19408 w 28519"/>
                  <a:gd name="connsiteY12" fmla="*/ 19880 h 28505"/>
                  <a:gd name="connsiteX13" fmla="*/ 21896 w 28519"/>
                  <a:gd name="connsiteY13" fmla="*/ 14577 h 28505"/>
                  <a:gd name="connsiteX14" fmla="*/ 14596 w 28519"/>
                  <a:gd name="connsiteY14" fmla="*/ 6587 h 28505"/>
                  <a:gd name="connsiteX15" fmla="*/ 14251 w 28519"/>
                  <a:gd name="connsiteY15" fmla="*/ 6587 h 28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519" h="28505">
                    <a:moveTo>
                      <a:pt x="14269" y="28487"/>
                    </a:moveTo>
                    <a:cubicBezTo>
                      <a:pt x="14051" y="28487"/>
                      <a:pt x="13833" y="28487"/>
                      <a:pt x="13615" y="28487"/>
                    </a:cubicBezTo>
                    <a:cubicBezTo>
                      <a:pt x="5771" y="28142"/>
                      <a:pt x="-331" y="21459"/>
                      <a:pt x="14" y="13615"/>
                    </a:cubicBezTo>
                    <a:cubicBezTo>
                      <a:pt x="178" y="9819"/>
                      <a:pt x="1830" y="6297"/>
                      <a:pt x="4645" y="3736"/>
                    </a:cubicBezTo>
                    <a:cubicBezTo>
                      <a:pt x="7459" y="1176"/>
                      <a:pt x="11109" y="-150"/>
                      <a:pt x="14905" y="13"/>
                    </a:cubicBezTo>
                    <a:cubicBezTo>
                      <a:pt x="22749" y="359"/>
                      <a:pt x="28851" y="7041"/>
                      <a:pt x="28506" y="14886"/>
                    </a:cubicBezTo>
                    <a:cubicBezTo>
                      <a:pt x="28342" y="18681"/>
                      <a:pt x="26690" y="22204"/>
                      <a:pt x="23875" y="24764"/>
                    </a:cubicBezTo>
                    <a:cubicBezTo>
                      <a:pt x="21224" y="27179"/>
                      <a:pt x="17846" y="28505"/>
                      <a:pt x="14287" y="28505"/>
                    </a:cubicBezTo>
                    <a:close/>
                    <a:moveTo>
                      <a:pt x="14251" y="6587"/>
                    </a:moveTo>
                    <a:cubicBezTo>
                      <a:pt x="12344" y="6587"/>
                      <a:pt x="10510" y="7295"/>
                      <a:pt x="9093" y="8585"/>
                    </a:cubicBezTo>
                    <a:cubicBezTo>
                      <a:pt x="7587" y="9965"/>
                      <a:pt x="6697" y="11853"/>
                      <a:pt x="6606" y="13887"/>
                    </a:cubicBezTo>
                    <a:cubicBezTo>
                      <a:pt x="6424" y="18100"/>
                      <a:pt x="9693" y="21695"/>
                      <a:pt x="13906" y="21877"/>
                    </a:cubicBezTo>
                    <a:cubicBezTo>
                      <a:pt x="15939" y="21968"/>
                      <a:pt x="17901" y="21260"/>
                      <a:pt x="19408" y="19880"/>
                    </a:cubicBezTo>
                    <a:cubicBezTo>
                      <a:pt x="20915" y="18499"/>
                      <a:pt x="21805" y="16611"/>
                      <a:pt x="21896" y="14577"/>
                    </a:cubicBezTo>
                    <a:cubicBezTo>
                      <a:pt x="22077" y="10364"/>
                      <a:pt x="18809" y="6769"/>
                      <a:pt x="14596" y="6587"/>
                    </a:cubicBezTo>
                    <a:cubicBezTo>
                      <a:pt x="14487" y="6587"/>
                      <a:pt x="14360" y="6587"/>
                      <a:pt x="14251" y="6587"/>
                    </a:cubicBezTo>
                    <a:close/>
                  </a:path>
                </a:pathLst>
              </a:custGeom>
              <a:grpFill/>
              <a:ln w="6350" cap="flat">
                <a:solidFill>
                  <a:schemeClr val="bg1"/>
                </a:solidFill>
                <a:prstDash val="solid"/>
                <a:miter/>
              </a:ln>
            </p:spPr>
            <p:txBody>
              <a:bodyPr rtlCol="0" anchor="ctr"/>
              <a:lstStyle/>
              <a:p>
                <a:pPr defTabSz="914240">
                  <a:defRPr/>
                </a:pPr>
                <a:endParaRPr lang="en-US">
                  <a:solidFill>
                    <a:srgbClr val="071D49"/>
                  </a:solidFill>
                  <a:latin typeface="Arial" panose="020B0604020202020204"/>
                </a:endParaRPr>
              </a:p>
            </p:txBody>
          </p:sp>
          <p:sp>
            <p:nvSpPr>
              <p:cNvPr id="103" name="Freeform: Shape 102">
                <a:extLst>
                  <a:ext uri="{FF2B5EF4-FFF2-40B4-BE49-F238E27FC236}">
                    <a16:creationId xmlns:a16="http://schemas.microsoft.com/office/drawing/2014/main" id="{E42EF4B0-3998-3749-B3DB-FC6C0C5214F5}"/>
                  </a:ext>
                </a:extLst>
              </p:cNvPr>
              <p:cNvSpPr/>
              <p:nvPr/>
            </p:nvSpPr>
            <p:spPr>
              <a:xfrm>
                <a:off x="4188775" y="2699554"/>
                <a:ext cx="28518" cy="28523"/>
              </a:xfrm>
              <a:custGeom>
                <a:avLst/>
                <a:gdLst>
                  <a:gd name="connsiteX0" fmla="*/ 14269 w 28518"/>
                  <a:gd name="connsiteY0" fmla="*/ 28487 h 28523"/>
                  <a:gd name="connsiteX1" fmla="*/ 13615 w 28518"/>
                  <a:gd name="connsiteY1" fmla="*/ 28487 h 28523"/>
                  <a:gd name="connsiteX2" fmla="*/ 14 w 28518"/>
                  <a:gd name="connsiteY2" fmla="*/ 13615 h 28523"/>
                  <a:gd name="connsiteX3" fmla="*/ 4645 w 28518"/>
                  <a:gd name="connsiteY3" fmla="*/ 3736 h 28523"/>
                  <a:gd name="connsiteX4" fmla="*/ 14904 w 28518"/>
                  <a:gd name="connsiteY4" fmla="*/ 13 h 28523"/>
                  <a:gd name="connsiteX5" fmla="*/ 24783 w 28518"/>
                  <a:gd name="connsiteY5" fmla="*/ 4644 h 28523"/>
                  <a:gd name="connsiteX6" fmla="*/ 28505 w 28518"/>
                  <a:gd name="connsiteY6" fmla="*/ 14904 h 28523"/>
                  <a:gd name="connsiteX7" fmla="*/ 23875 w 28518"/>
                  <a:gd name="connsiteY7" fmla="*/ 24782 h 28523"/>
                  <a:gd name="connsiteX8" fmla="*/ 14287 w 28518"/>
                  <a:gd name="connsiteY8" fmla="*/ 28523 h 28523"/>
                  <a:gd name="connsiteX9" fmla="*/ 14251 w 28518"/>
                  <a:gd name="connsiteY9" fmla="*/ 6587 h 28523"/>
                  <a:gd name="connsiteX10" fmla="*/ 9093 w 28518"/>
                  <a:gd name="connsiteY10" fmla="*/ 8585 h 28523"/>
                  <a:gd name="connsiteX11" fmla="*/ 6606 w 28518"/>
                  <a:gd name="connsiteY11" fmla="*/ 13887 h 28523"/>
                  <a:gd name="connsiteX12" fmla="*/ 13906 w 28518"/>
                  <a:gd name="connsiteY12" fmla="*/ 21877 h 28523"/>
                  <a:gd name="connsiteX13" fmla="*/ 19408 w 28518"/>
                  <a:gd name="connsiteY13" fmla="*/ 19880 h 28523"/>
                  <a:gd name="connsiteX14" fmla="*/ 21896 w 28518"/>
                  <a:gd name="connsiteY14" fmla="*/ 14577 h 28523"/>
                  <a:gd name="connsiteX15" fmla="*/ 19898 w 28518"/>
                  <a:gd name="connsiteY15" fmla="*/ 9075 h 28523"/>
                  <a:gd name="connsiteX16" fmla="*/ 14596 w 28518"/>
                  <a:gd name="connsiteY16" fmla="*/ 6587 h 28523"/>
                  <a:gd name="connsiteX17" fmla="*/ 14251 w 28518"/>
                  <a:gd name="connsiteY17" fmla="*/ 6587 h 285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8518" h="28523">
                    <a:moveTo>
                      <a:pt x="14269" y="28487"/>
                    </a:moveTo>
                    <a:cubicBezTo>
                      <a:pt x="14051" y="28487"/>
                      <a:pt x="13833" y="28487"/>
                      <a:pt x="13615" y="28487"/>
                    </a:cubicBezTo>
                    <a:cubicBezTo>
                      <a:pt x="5770" y="28142"/>
                      <a:pt x="-331" y="21459"/>
                      <a:pt x="14" y="13615"/>
                    </a:cubicBezTo>
                    <a:cubicBezTo>
                      <a:pt x="178" y="9819"/>
                      <a:pt x="1830" y="6297"/>
                      <a:pt x="4645" y="3736"/>
                    </a:cubicBezTo>
                    <a:cubicBezTo>
                      <a:pt x="7459" y="1176"/>
                      <a:pt x="11109" y="-150"/>
                      <a:pt x="14904" y="13"/>
                    </a:cubicBezTo>
                    <a:cubicBezTo>
                      <a:pt x="18700" y="177"/>
                      <a:pt x="22222" y="1829"/>
                      <a:pt x="24783" y="4644"/>
                    </a:cubicBezTo>
                    <a:cubicBezTo>
                      <a:pt x="27343" y="7459"/>
                      <a:pt x="28669" y="11091"/>
                      <a:pt x="28505" y="14904"/>
                    </a:cubicBezTo>
                    <a:cubicBezTo>
                      <a:pt x="28342" y="18699"/>
                      <a:pt x="26690" y="22222"/>
                      <a:pt x="23875" y="24782"/>
                    </a:cubicBezTo>
                    <a:cubicBezTo>
                      <a:pt x="21224" y="27198"/>
                      <a:pt x="17846" y="28523"/>
                      <a:pt x="14287" y="28523"/>
                    </a:cubicBezTo>
                    <a:close/>
                    <a:moveTo>
                      <a:pt x="14251" y="6587"/>
                    </a:moveTo>
                    <a:cubicBezTo>
                      <a:pt x="12344" y="6587"/>
                      <a:pt x="10510" y="7295"/>
                      <a:pt x="9093" y="8585"/>
                    </a:cubicBezTo>
                    <a:cubicBezTo>
                      <a:pt x="7586" y="9965"/>
                      <a:pt x="6696" y="11853"/>
                      <a:pt x="6606" y="13887"/>
                    </a:cubicBezTo>
                    <a:cubicBezTo>
                      <a:pt x="6424" y="18100"/>
                      <a:pt x="9693" y="21695"/>
                      <a:pt x="13906" y="21877"/>
                    </a:cubicBezTo>
                    <a:cubicBezTo>
                      <a:pt x="15939" y="21968"/>
                      <a:pt x="17901" y="21260"/>
                      <a:pt x="19408" y="19880"/>
                    </a:cubicBezTo>
                    <a:cubicBezTo>
                      <a:pt x="20915" y="18499"/>
                      <a:pt x="21805" y="16611"/>
                      <a:pt x="21896" y="14577"/>
                    </a:cubicBezTo>
                    <a:cubicBezTo>
                      <a:pt x="21987" y="12525"/>
                      <a:pt x="21278" y="10582"/>
                      <a:pt x="19898" y="9075"/>
                    </a:cubicBezTo>
                    <a:cubicBezTo>
                      <a:pt x="18518" y="7568"/>
                      <a:pt x="16630" y="6678"/>
                      <a:pt x="14596" y="6587"/>
                    </a:cubicBezTo>
                    <a:cubicBezTo>
                      <a:pt x="14487" y="6587"/>
                      <a:pt x="14360" y="6587"/>
                      <a:pt x="14251" y="6587"/>
                    </a:cubicBezTo>
                    <a:close/>
                  </a:path>
                </a:pathLst>
              </a:custGeom>
              <a:grpFill/>
              <a:ln w="6350" cap="flat">
                <a:solidFill>
                  <a:schemeClr val="bg1"/>
                </a:solidFill>
                <a:prstDash val="solid"/>
                <a:miter/>
              </a:ln>
            </p:spPr>
            <p:txBody>
              <a:bodyPr rtlCol="0" anchor="ctr"/>
              <a:lstStyle/>
              <a:p>
                <a:pPr defTabSz="914240">
                  <a:defRPr/>
                </a:pPr>
                <a:endParaRPr lang="en-US">
                  <a:solidFill>
                    <a:srgbClr val="071D49"/>
                  </a:solidFill>
                  <a:latin typeface="Arial" panose="020B0604020202020204"/>
                </a:endParaRPr>
              </a:p>
            </p:txBody>
          </p:sp>
          <p:sp>
            <p:nvSpPr>
              <p:cNvPr id="104" name="Freeform: Shape 103">
                <a:extLst>
                  <a:ext uri="{FF2B5EF4-FFF2-40B4-BE49-F238E27FC236}">
                    <a16:creationId xmlns:a16="http://schemas.microsoft.com/office/drawing/2014/main" id="{83DC0E1F-3B79-170F-BEF9-EC9205AB5DDB}"/>
                  </a:ext>
                </a:extLst>
              </p:cNvPr>
              <p:cNvSpPr/>
              <p:nvPr/>
            </p:nvSpPr>
            <p:spPr>
              <a:xfrm>
                <a:off x="4253839" y="2739159"/>
                <a:ext cx="28519" cy="28505"/>
              </a:xfrm>
              <a:custGeom>
                <a:avLst/>
                <a:gdLst>
                  <a:gd name="connsiteX0" fmla="*/ 14269 w 28519"/>
                  <a:gd name="connsiteY0" fmla="*/ 28487 h 28505"/>
                  <a:gd name="connsiteX1" fmla="*/ 13615 w 28519"/>
                  <a:gd name="connsiteY1" fmla="*/ 28487 h 28505"/>
                  <a:gd name="connsiteX2" fmla="*/ 14 w 28519"/>
                  <a:gd name="connsiteY2" fmla="*/ 13615 h 28505"/>
                  <a:gd name="connsiteX3" fmla="*/ 4645 w 28519"/>
                  <a:gd name="connsiteY3" fmla="*/ 3736 h 28505"/>
                  <a:gd name="connsiteX4" fmla="*/ 14904 w 28519"/>
                  <a:gd name="connsiteY4" fmla="*/ 13 h 28505"/>
                  <a:gd name="connsiteX5" fmla="*/ 28505 w 28519"/>
                  <a:gd name="connsiteY5" fmla="*/ 14886 h 28505"/>
                  <a:gd name="connsiteX6" fmla="*/ 23875 w 28519"/>
                  <a:gd name="connsiteY6" fmla="*/ 24764 h 28505"/>
                  <a:gd name="connsiteX7" fmla="*/ 14269 w 28519"/>
                  <a:gd name="connsiteY7" fmla="*/ 28505 h 28505"/>
                  <a:gd name="connsiteX8" fmla="*/ 14250 w 28519"/>
                  <a:gd name="connsiteY8" fmla="*/ 6587 h 28505"/>
                  <a:gd name="connsiteX9" fmla="*/ 9093 w 28519"/>
                  <a:gd name="connsiteY9" fmla="*/ 8585 h 28505"/>
                  <a:gd name="connsiteX10" fmla="*/ 6605 w 28519"/>
                  <a:gd name="connsiteY10" fmla="*/ 13887 h 28505"/>
                  <a:gd name="connsiteX11" fmla="*/ 13905 w 28519"/>
                  <a:gd name="connsiteY11" fmla="*/ 21877 h 28505"/>
                  <a:gd name="connsiteX12" fmla="*/ 19408 w 28519"/>
                  <a:gd name="connsiteY12" fmla="*/ 19880 h 28505"/>
                  <a:gd name="connsiteX13" fmla="*/ 21896 w 28519"/>
                  <a:gd name="connsiteY13" fmla="*/ 14577 h 28505"/>
                  <a:gd name="connsiteX14" fmla="*/ 14596 w 28519"/>
                  <a:gd name="connsiteY14" fmla="*/ 6587 h 28505"/>
                  <a:gd name="connsiteX15" fmla="*/ 14250 w 28519"/>
                  <a:gd name="connsiteY15" fmla="*/ 6587 h 28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519" h="28505">
                    <a:moveTo>
                      <a:pt x="14269" y="28487"/>
                    </a:moveTo>
                    <a:cubicBezTo>
                      <a:pt x="14051" y="28487"/>
                      <a:pt x="13833" y="28487"/>
                      <a:pt x="13615" y="28487"/>
                    </a:cubicBezTo>
                    <a:cubicBezTo>
                      <a:pt x="5770" y="28142"/>
                      <a:pt x="-331" y="21459"/>
                      <a:pt x="14" y="13615"/>
                    </a:cubicBezTo>
                    <a:cubicBezTo>
                      <a:pt x="177" y="9819"/>
                      <a:pt x="1830" y="6297"/>
                      <a:pt x="4645" y="3736"/>
                    </a:cubicBezTo>
                    <a:cubicBezTo>
                      <a:pt x="7459" y="1176"/>
                      <a:pt x="11091" y="-150"/>
                      <a:pt x="14904" y="13"/>
                    </a:cubicBezTo>
                    <a:cubicBezTo>
                      <a:pt x="22749" y="359"/>
                      <a:pt x="28850" y="7041"/>
                      <a:pt x="28505" y="14886"/>
                    </a:cubicBezTo>
                    <a:cubicBezTo>
                      <a:pt x="28342" y="18681"/>
                      <a:pt x="26690" y="22204"/>
                      <a:pt x="23875" y="24764"/>
                    </a:cubicBezTo>
                    <a:cubicBezTo>
                      <a:pt x="21224" y="27179"/>
                      <a:pt x="17846" y="28505"/>
                      <a:pt x="14269" y="28505"/>
                    </a:cubicBezTo>
                    <a:close/>
                    <a:moveTo>
                      <a:pt x="14250" y="6587"/>
                    </a:moveTo>
                    <a:cubicBezTo>
                      <a:pt x="12344" y="6587"/>
                      <a:pt x="10510" y="7295"/>
                      <a:pt x="9093" y="8585"/>
                    </a:cubicBezTo>
                    <a:cubicBezTo>
                      <a:pt x="7586" y="9965"/>
                      <a:pt x="6696" y="11853"/>
                      <a:pt x="6605" y="13887"/>
                    </a:cubicBezTo>
                    <a:cubicBezTo>
                      <a:pt x="6424" y="18100"/>
                      <a:pt x="9692" y="21695"/>
                      <a:pt x="13905" y="21877"/>
                    </a:cubicBezTo>
                    <a:cubicBezTo>
                      <a:pt x="15939" y="21968"/>
                      <a:pt x="17900" y="21260"/>
                      <a:pt x="19408" y="19880"/>
                    </a:cubicBezTo>
                    <a:cubicBezTo>
                      <a:pt x="20915" y="18499"/>
                      <a:pt x="21805" y="16611"/>
                      <a:pt x="21896" y="14577"/>
                    </a:cubicBezTo>
                    <a:cubicBezTo>
                      <a:pt x="22077" y="10364"/>
                      <a:pt x="18808" y="6769"/>
                      <a:pt x="14596" y="6587"/>
                    </a:cubicBezTo>
                    <a:cubicBezTo>
                      <a:pt x="14487" y="6587"/>
                      <a:pt x="14359" y="6587"/>
                      <a:pt x="14250" y="6587"/>
                    </a:cubicBezTo>
                    <a:close/>
                  </a:path>
                </a:pathLst>
              </a:custGeom>
              <a:grpFill/>
              <a:ln w="6350" cap="flat">
                <a:solidFill>
                  <a:schemeClr val="bg1"/>
                </a:solidFill>
                <a:prstDash val="solid"/>
                <a:miter/>
              </a:ln>
            </p:spPr>
            <p:txBody>
              <a:bodyPr rtlCol="0" anchor="ctr"/>
              <a:lstStyle/>
              <a:p>
                <a:pPr defTabSz="914240">
                  <a:defRPr/>
                </a:pPr>
                <a:endParaRPr lang="en-US">
                  <a:solidFill>
                    <a:srgbClr val="071D49"/>
                  </a:solidFill>
                  <a:latin typeface="Arial" panose="020B0604020202020204"/>
                </a:endParaRPr>
              </a:p>
            </p:txBody>
          </p:sp>
          <p:sp>
            <p:nvSpPr>
              <p:cNvPr id="105" name="Freeform: Shape 104">
                <a:extLst>
                  <a:ext uri="{FF2B5EF4-FFF2-40B4-BE49-F238E27FC236}">
                    <a16:creationId xmlns:a16="http://schemas.microsoft.com/office/drawing/2014/main" id="{6E6F593C-4935-5984-729D-D3522DE3F464}"/>
                  </a:ext>
                </a:extLst>
              </p:cNvPr>
              <p:cNvSpPr/>
              <p:nvPr/>
            </p:nvSpPr>
            <p:spPr>
              <a:xfrm>
                <a:off x="4321645" y="2673187"/>
                <a:ext cx="28519" cy="28505"/>
              </a:xfrm>
              <a:custGeom>
                <a:avLst/>
                <a:gdLst>
                  <a:gd name="connsiteX0" fmla="*/ 14268 w 28519"/>
                  <a:gd name="connsiteY0" fmla="*/ 28505 h 28505"/>
                  <a:gd name="connsiteX1" fmla="*/ 13615 w 28519"/>
                  <a:gd name="connsiteY1" fmla="*/ 28505 h 28505"/>
                  <a:gd name="connsiteX2" fmla="*/ 3736 w 28519"/>
                  <a:gd name="connsiteY2" fmla="*/ 23875 h 28505"/>
                  <a:gd name="connsiteX3" fmla="*/ 13 w 28519"/>
                  <a:gd name="connsiteY3" fmla="*/ 13615 h 28505"/>
                  <a:gd name="connsiteX4" fmla="*/ 4644 w 28519"/>
                  <a:gd name="connsiteY4" fmla="*/ 3736 h 28505"/>
                  <a:gd name="connsiteX5" fmla="*/ 14904 w 28519"/>
                  <a:gd name="connsiteY5" fmla="*/ 13 h 28505"/>
                  <a:gd name="connsiteX6" fmla="*/ 28505 w 28519"/>
                  <a:gd name="connsiteY6" fmla="*/ 14886 h 28505"/>
                  <a:gd name="connsiteX7" fmla="*/ 23875 w 28519"/>
                  <a:gd name="connsiteY7" fmla="*/ 24764 h 28505"/>
                  <a:gd name="connsiteX8" fmla="*/ 14287 w 28519"/>
                  <a:gd name="connsiteY8" fmla="*/ 28505 h 28505"/>
                  <a:gd name="connsiteX9" fmla="*/ 14250 w 28519"/>
                  <a:gd name="connsiteY9" fmla="*/ 6605 h 28505"/>
                  <a:gd name="connsiteX10" fmla="*/ 9093 w 28519"/>
                  <a:gd name="connsiteY10" fmla="*/ 8603 h 28505"/>
                  <a:gd name="connsiteX11" fmla="*/ 6605 w 28519"/>
                  <a:gd name="connsiteY11" fmla="*/ 13905 h 28505"/>
                  <a:gd name="connsiteX12" fmla="*/ 8603 w 28519"/>
                  <a:gd name="connsiteY12" fmla="*/ 19407 h 28505"/>
                  <a:gd name="connsiteX13" fmla="*/ 13905 w 28519"/>
                  <a:gd name="connsiteY13" fmla="*/ 21895 h 28505"/>
                  <a:gd name="connsiteX14" fmla="*/ 19408 w 28519"/>
                  <a:gd name="connsiteY14" fmla="*/ 19898 h 28505"/>
                  <a:gd name="connsiteX15" fmla="*/ 21895 w 28519"/>
                  <a:gd name="connsiteY15" fmla="*/ 14595 h 28505"/>
                  <a:gd name="connsiteX16" fmla="*/ 14595 w 28519"/>
                  <a:gd name="connsiteY16" fmla="*/ 6605 h 28505"/>
                  <a:gd name="connsiteX17" fmla="*/ 14250 w 28519"/>
                  <a:gd name="connsiteY17" fmla="*/ 6605 h 28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8519" h="28505">
                    <a:moveTo>
                      <a:pt x="14268" y="28505"/>
                    </a:moveTo>
                    <a:cubicBezTo>
                      <a:pt x="14051" y="28505"/>
                      <a:pt x="13833" y="28505"/>
                      <a:pt x="13615" y="28505"/>
                    </a:cubicBezTo>
                    <a:cubicBezTo>
                      <a:pt x="9820" y="28342"/>
                      <a:pt x="6297" y="26689"/>
                      <a:pt x="3736" y="23875"/>
                    </a:cubicBezTo>
                    <a:cubicBezTo>
                      <a:pt x="1176" y="21060"/>
                      <a:pt x="-150" y="17428"/>
                      <a:pt x="13" y="13615"/>
                    </a:cubicBezTo>
                    <a:cubicBezTo>
                      <a:pt x="177" y="9819"/>
                      <a:pt x="1829" y="6297"/>
                      <a:pt x="4644" y="3736"/>
                    </a:cubicBezTo>
                    <a:cubicBezTo>
                      <a:pt x="7459" y="1176"/>
                      <a:pt x="11109" y="-150"/>
                      <a:pt x="14904" y="13"/>
                    </a:cubicBezTo>
                    <a:cubicBezTo>
                      <a:pt x="22749" y="359"/>
                      <a:pt x="28850" y="7041"/>
                      <a:pt x="28505" y="14886"/>
                    </a:cubicBezTo>
                    <a:cubicBezTo>
                      <a:pt x="28342" y="18681"/>
                      <a:pt x="26689" y="22204"/>
                      <a:pt x="23875" y="24764"/>
                    </a:cubicBezTo>
                    <a:cubicBezTo>
                      <a:pt x="21224" y="27179"/>
                      <a:pt x="17846" y="28505"/>
                      <a:pt x="14287" y="28505"/>
                    </a:cubicBezTo>
                    <a:close/>
                    <a:moveTo>
                      <a:pt x="14250" y="6605"/>
                    </a:moveTo>
                    <a:cubicBezTo>
                      <a:pt x="12344" y="6605"/>
                      <a:pt x="10509" y="7313"/>
                      <a:pt x="9093" y="8603"/>
                    </a:cubicBezTo>
                    <a:cubicBezTo>
                      <a:pt x="7586" y="9983"/>
                      <a:pt x="6696" y="11871"/>
                      <a:pt x="6605" y="13905"/>
                    </a:cubicBezTo>
                    <a:cubicBezTo>
                      <a:pt x="6515" y="15957"/>
                      <a:pt x="7223" y="17900"/>
                      <a:pt x="8603" y="19407"/>
                    </a:cubicBezTo>
                    <a:cubicBezTo>
                      <a:pt x="9983" y="20915"/>
                      <a:pt x="11871" y="21804"/>
                      <a:pt x="13905" y="21895"/>
                    </a:cubicBezTo>
                    <a:cubicBezTo>
                      <a:pt x="15921" y="21986"/>
                      <a:pt x="17900" y="21278"/>
                      <a:pt x="19408" y="19898"/>
                    </a:cubicBezTo>
                    <a:cubicBezTo>
                      <a:pt x="20915" y="18518"/>
                      <a:pt x="21804" y="16629"/>
                      <a:pt x="21895" y="14595"/>
                    </a:cubicBezTo>
                    <a:cubicBezTo>
                      <a:pt x="22077" y="10382"/>
                      <a:pt x="18808" y="6787"/>
                      <a:pt x="14595" y="6605"/>
                    </a:cubicBezTo>
                    <a:cubicBezTo>
                      <a:pt x="14487" y="6605"/>
                      <a:pt x="14359" y="6605"/>
                      <a:pt x="14250" y="6605"/>
                    </a:cubicBezTo>
                    <a:close/>
                  </a:path>
                </a:pathLst>
              </a:custGeom>
              <a:grpFill/>
              <a:ln w="6350" cap="flat">
                <a:solidFill>
                  <a:schemeClr val="bg1"/>
                </a:solidFill>
                <a:prstDash val="solid"/>
                <a:miter/>
              </a:ln>
            </p:spPr>
            <p:txBody>
              <a:bodyPr rtlCol="0" anchor="ctr"/>
              <a:lstStyle/>
              <a:p>
                <a:pPr defTabSz="914240">
                  <a:defRPr/>
                </a:pPr>
                <a:endParaRPr lang="en-US">
                  <a:solidFill>
                    <a:srgbClr val="071D49"/>
                  </a:solidFill>
                  <a:latin typeface="Arial" panose="020B0604020202020204"/>
                </a:endParaRPr>
              </a:p>
            </p:txBody>
          </p:sp>
          <p:sp>
            <p:nvSpPr>
              <p:cNvPr id="106" name="Freeform: Shape 105">
                <a:extLst>
                  <a:ext uri="{FF2B5EF4-FFF2-40B4-BE49-F238E27FC236}">
                    <a16:creationId xmlns:a16="http://schemas.microsoft.com/office/drawing/2014/main" id="{CFC0B612-F5B7-01DE-B44F-19D8E5760423}"/>
                  </a:ext>
                </a:extLst>
              </p:cNvPr>
              <p:cNvSpPr/>
              <p:nvPr/>
            </p:nvSpPr>
            <p:spPr>
              <a:xfrm>
                <a:off x="4164147" y="2665501"/>
                <a:ext cx="140841" cy="140841"/>
              </a:xfrm>
              <a:custGeom>
                <a:avLst/>
                <a:gdLst>
                  <a:gd name="connsiteX0" fmla="*/ 70421 w 140841"/>
                  <a:gd name="connsiteY0" fmla="*/ 140842 h 140841"/>
                  <a:gd name="connsiteX1" fmla="*/ 0 w 140841"/>
                  <a:gd name="connsiteY1" fmla="*/ 70421 h 140841"/>
                  <a:gd name="connsiteX2" fmla="*/ 70421 w 140841"/>
                  <a:gd name="connsiteY2" fmla="*/ 0 h 140841"/>
                  <a:gd name="connsiteX3" fmla="*/ 140842 w 140841"/>
                  <a:gd name="connsiteY3" fmla="*/ 70421 h 140841"/>
                  <a:gd name="connsiteX4" fmla="*/ 70421 w 140841"/>
                  <a:gd name="connsiteY4" fmla="*/ 140842 h 140841"/>
                  <a:gd name="connsiteX5" fmla="*/ 70421 w 140841"/>
                  <a:gd name="connsiteY5" fmla="*/ 6610 h 140841"/>
                  <a:gd name="connsiteX6" fmla="*/ 6592 w 140841"/>
                  <a:gd name="connsiteY6" fmla="*/ 70439 h 140841"/>
                  <a:gd name="connsiteX7" fmla="*/ 70421 w 140841"/>
                  <a:gd name="connsiteY7" fmla="*/ 134268 h 140841"/>
                  <a:gd name="connsiteX8" fmla="*/ 134250 w 140841"/>
                  <a:gd name="connsiteY8" fmla="*/ 70439 h 140841"/>
                  <a:gd name="connsiteX9" fmla="*/ 70421 w 140841"/>
                  <a:gd name="connsiteY9" fmla="*/ 6610 h 140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0841" h="140841">
                    <a:moveTo>
                      <a:pt x="70421" y="140842"/>
                    </a:moveTo>
                    <a:cubicBezTo>
                      <a:pt x="31597" y="140842"/>
                      <a:pt x="0" y="109245"/>
                      <a:pt x="0" y="70421"/>
                    </a:cubicBezTo>
                    <a:cubicBezTo>
                      <a:pt x="0" y="31597"/>
                      <a:pt x="31597" y="0"/>
                      <a:pt x="70421" y="0"/>
                    </a:cubicBezTo>
                    <a:cubicBezTo>
                      <a:pt x="109245" y="0"/>
                      <a:pt x="140842" y="31597"/>
                      <a:pt x="140842" y="70421"/>
                    </a:cubicBezTo>
                    <a:cubicBezTo>
                      <a:pt x="140842" y="109245"/>
                      <a:pt x="109245" y="140842"/>
                      <a:pt x="70421" y="140842"/>
                    </a:cubicBezTo>
                    <a:close/>
                    <a:moveTo>
                      <a:pt x="70421" y="6610"/>
                    </a:moveTo>
                    <a:cubicBezTo>
                      <a:pt x="35229" y="6610"/>
                      <a:pt x="6592" y="35247"/>
                      <a:pt x="6592" y="70439"/>
                    </a:cubicBezTo>
                    <a:cubicBezTo>
                      <a:pt x="6592" y="105631"/>
                      <a:pt x="35229" y="134268"/>
                      <a:pt x="70421" y="134268"/>
                    </a:cubicBezTo>
                    <a:cubicBezTo>
                      <a:pt x="105613" y="134268"/>
                      <a:pt x="134250" y="105631"/>
                      <a:pt x="134250" y="70439"/>
                    </a:cubicBezTo>
                    <a:cubicBezTo>
                      <a:pt x="134250" y="35247"/>
                      <a:pt x="105613" y="6610"/>
                      <a:pt x="70421" y="6610"/>
                    </a:cubicBezTo>
                    <a:close/>
                  </a:path>
                </a:pathLst>
              </a:custGeom>
              <a:grpFill/>
              <a:ln w="6350" cap="flat">
                <a:solidFill>
                  <a:schemeClr val="bg1"/>
                </a:solidFill>
                <a:prstDash val="solid"/>
                <a:miter/>
              </a:ln>
            </p:spPr>
            <p:txBody>
              <a:bodyPr rtlCol="0" anchor="ctr"/>
              <a:lstStyle/>
              <a:p>
                <a:pPr defTabSz="914240">
                  <a:defRPr/>
                </a:pPr>
                <a:endParaRPr lang="en-US">
                  <a:solidFill>
                    <a:srgbClr val="071D49"/>
                  </a:solidFill>
                  <a:latin typeface="Arial" panose="020B0604020202020204"/>
                </a:endParaRPr>
              </a:p>
            </p:txBody>
          </p:sp>
          <p:sp>
            <p:nvSpPr>
              <p:cNvPr id="107" name="Freeform: Shape 106">
                <a:extLst>
                  <a:ext uri="{FF2B5EF4-FFF2-40B4-BE49-F238E27FC236}">
                    <a16:creationId xmlns:a16="http://schemas.microsoft.com/office/drawing/2014/main" id="{BDD22A97-EE4D-EC20-9CD2-1F17E571BB71}"/>
                  </a:ext>
                </a:extLst>
              </p:cNvPr>
              <p:cNvSpPr/>
              <p:nvPr/>
            </p:nvSpPr>
            <p:spPr>
              <a:xfrm>
                <a:off x="4271045" y="2774560"/>
                <a:ext cx="73085" cy="70915"/>
              </a:xfrm>
              <a:custGeom>
                <a:avLst/>
                <a:gdLst>
                  <a:gd name="connsiteX0" fmla="*/ 59621 w 73085"/>
                  <a:gd name="connsiteY0" fmla="*/ 70916 h 70915"/>
                  <a:gd name="connsiteX1" fmla="*/ 50214 w 73085"/>
                  <a:gd name="connsiteY1" fmla="*/ 67030 h 70915"/>
                  <a:gd name="connsiteX2" fmla="*/ 967 w 73085"/>
                  <a:gd name="connsiteY2" fmla="*/ 17782 h 70915"/>
                  <a:gd name="connsiteX3" fmla="*/ 967 w 73085"/>
                  <a:gd name="connsiteY3" fmla="*/ 13115 h 70915"/>
                  <a:gd name="connsiteX4" fmla="*/ 5634 w 73085"/>
                  <a:gd name="connsiteY4" fmla="*/ 13115 h 70915"/>
                  <a:gd name="connsiteX5" fmla="*/ 54881 w 73085"/>
                  <a:gd name="connsiteY5" fmla="*/ 62363 h 70915"/>
                  <a:gd name="connsiteX6" fmla="*/ 64433 w 73085"/>
                  <a:gd name="connsiteY6" fmla="*/ 62363 h 70915"/>
                  <a:gd name="connsiteX7" fmla="*/ 64524 w 73085"/>
                  <a:gd name="connsiteY7" fmla="*/ 52738 h 70915"/>
                  <a:gd name="connsiteX8" fmla="*/ 17419 w 73085"/>
                  <a:gd name="connsiteY8" fmla="*/ 5634 h 70915"/>
                  <a:gd name="connsiteX9" fmla="*/ 17419 w 73085"/>
                  <a:gd name="connsiteY9" fmla="*/ 967 h 70915"/>
                  <a:gd name="connsiteX10" fmla="*/ 22086 w 73085"/>
                  <a:gd name="connsiteY10" fmla="*/ 967 h 70915"/>
                  <a:gd name="connsiteX11" fmla="*/ 69191 w 73085"/>
                  <a:gd name="connsiteY11" fmla="*/ 48072 h 70915"/>
                  <a:gd name="connsiteX12" fmla="*/ 69191 w 73085"/>
                  <a:gd name="connsiteY12" fmla="*/ 66939 h 70915"/>
                  <a:gd name="connsiteX13" fmla="*/ 59639 w 73085"/>
                  <a:gd name="connsiteY13" fmla="*/ 70916 h 709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085" h="70915">
                    <a:moveTo>
                      <a:pt x="59621" y="70916"/>
                    </a:moveTo>
                    <a:cubicBezTo>
                      <a:pt x="56207" y="70916"/>
                      <a:pt x="52811" y="69608"/>
                      <a:pt x="50214" y="67030"/>
                    </a:cubicBezTo>
                    <a:lnTo>
                      <a:pt x="967" y="17782"/>
                    </a:lnTo>
                    <a:cubicBezTo>
                      <a:pt x="-322" y="16493"/>
                      <a:pt x="-322" y="14405"/>
                      <a:pt x="967" y="13115"/>
                    </a:cubicBezTo>
                    <a:cubicBezTo>
                      <a:pt x="2256" y="11826"/>
                      <a:pt x="4344" y="11826"/>
                      <a:pt x="5634" y="13115"/>
                    </a:cubicBezTo>
                    <a:lnTo>
                      <a:pt x="54881" y="62363"/>
                    </a:lnTo>
                    <a:cubicBezTo>
                      <a:pt x="57514" y="64996"/>
                      <a:pt x="61800" y="64996"/>
                      <a:pt x="64433" y="62363"/>
                    </a:cubicBezTo>
                    <a:cubicBezTo>
                      <a:pt x="67157" y="59639"/>
                      <a:pt x="67157" y="55372"/>
                      <a:pt x="64524" y="52738"/>
                    </a:cubicBezTo>
                    <a:lnTo>
                      <a:pt x="17419" y="5634"/>
                    </a:lnTo>
                    <a:cubicBezTo>
                      <a:pt x="16129" y="4345"/>
                      <a:pt x="16129" y="2256"/>
                      <a:pt x="17419" y="967"/>
                    </a:cubicBezTo>
                    <a:cubicBezTo>
                      <a:pt x="18708" y="-322"/>
                      <a:pt x="20796" y="-322"/>
                      <a:pt x="22086" y="967"/>
                    </a:cubicBezTo>
                    <a:lnTo>
                      <a:pt x="69191" y="48072"/>
                    </a:lnTo>
                    <a:cubicBezTo>
                      <a:pt x="74384" y="53265"/>
                      <a:pt x="74384" y="61745"/>
                      <a:pt x="69191" y="66939"/>
                    </a:cubicBezTo>
                    <a:cubicBezTo>
                      <a:pt x="66539" y="69590"/>
                      <a:pt x="63089" y="70916"/>
                      <a:pt x="59639" y="70916"/>
                    </a:cubicBezTo>
                    <a:close/>
                  </a:path>
                </a:pathLst>
              </a:custGeom>
              <a:grpFill/>
              <a:ln w="6350" cap="flat">
                <a:solidFill>
                  <a:schemeClr val="bg1"/>
                </a:solidFill>
                <a:prstDash val="solid"/>
                <a:miter/>
              </a:ln>
            </p:spPr>
            <p:txBody>
              <a:bodyPr rtlCol="0" anchor="ctr"/>
              <a:lstStyle/>
              <a:p>
                <a:pPr defTabSz="914240">
                  <a:defRPr/>
                </a:pPr>
                <a:endParaRPr lang="en-US">
                  <a:solidFill>
                    <a:srgbClr val="071D49"/>
                  </a:solidFill>
                  <a:latin typeface="Arial" panose="020B0604020202020204"/>
                </a:endParaRPr>
              </a:p>
            </p:txBody>
          </p:sp>
        </p:grpSp>
      </p:grpSp>
    </p:spTree>
    <p:extLst>
      <p:ext uri="{BB962C8B-B14F-4D97-AF65-F5344CB8AC3E}">
        <p14:creationId xmlns:p14="http://schemas.microsoft.com/office/powerpoint/2010/main" val="753161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71B686-9AB7-AC99-B9DD-AED1F9C0F2BA}"/>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53F13A36-A983-4F1B-3911-52AF040397BF}"/>
              </a:ext>
            </a:extLst>
          </p:cNvPr>
          <p:cNvSpPr/>
          <p:nvPr/>
        </p:nvSpPr>
        <p:spPr>
          <a:xfrm>
            <a:off x="1589" y="5798184"/>
            <a:ext cx="12188825" cy="8990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defTabSz="914240"/>
            <a:endParaRPr lang="en-US">
              <a:solidFill>
                <a:prstClr val="white"/>
              </a:solidFill>
              <a:latin typeface="Arial" panose="020B0604020202020204"/>
            </a:endParaRPr>
          </a:p>
        </p:txBody>
      </p:sp>
      <p:sp>
        <p:nvSpPr>
          <p:cNvPr id="11" name="Rectangle: Rounded Corners 10">
            <a:extLst>
              <a:ext uri="{FF2B5EF4-FFF2-40B4-BE49-F238E27FC236}">
                <a16:creationId xmlns:a16="http://schemas.microsoft.com/office/drawing/2014/main" id="{0E3E3F43-72A3-62B2-64FD-E49D649F87A0}"/>
              </a:ext>
            </a:extLst>
          </p:cNvPr>
          <p:cNvSpPr/>
          <p:nvPr/>
        </p:nvSpPr>
        <p:spPr>
          <a:xfrm>
            <a:off x="361410" y="1043896"/>
            <a:ext cx="11469180" cy="5532120"/>
          </a:xfrm>
          <a:prstGeom prst="roundRect">
            <a:avLst>
              <a:gd name="adj" fmla="val 5107"/>
            </a:avLst>
          </a:prstGeom>
          <a:gradFill>
            <a:gsLst>
              <a:gs pos="24000">
                <a:schemeClr val="tx2">
                  <a:lumMod val="40000"/>
                  <a:lumOff val="60000"/>
                  <a:alpha val="65000"/>
                </a:schemeClr>
              </a:gs>
              <a:gs pos="100000">
                <a:schemeClr val="tx2">
                  <a:lumMod val="20000"/>
                  <a:lumOff val="80000"/>
                  <a:alpha val="65000"/>
                </a:schemeClr>
              </a:gs>
            </a:gsLst>
            <a:path path="rect">
              <a:fillToRect l="100000" t="100000"/>
            </a:path>
          </a:gra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defTabSz="914240">
              <a:defRPr/>
            </a:pPr>
            <a:endParaRPr lang="en-US">
              <a:solidFill>
                <a:prstClr val="white"/>
              </a:solidFill>
              <a:latin typeface="Arial" panose="020B0604020202020204"/>
            </a:endParaRPr>
          </a:p>
        </p:txBody>
      </p:sp>
      <p:sp>
        <p:nvSpPr>
          <p:cNvPr id="16" name="Rectangle: Rounded Corners 15">
            <a:extLst>
              <a:ext uri="{FF2B5EF4-FFF2-40B4-BE49-F238E27FC236}">
                <a16:creationId xmlns:a16="http://schemas.microsoft.com/office/drawing/2014/main" id="{26C5FA4C-E8F2-202A-3462-1521EA665DE4}"/>
              </a:ext>
            </a:extLst>
          </p:cNvPr>
          <p:cNvSpPr/>
          <p:nvPr/>
        </p:nvSpPr>
        <p:spPr>
          <a:xfrm>
            <a:off x="508857" y="1448881"/>
            <a:ext cx="11174286" cy="3534478"/>
          </a:xfrm>
          <a:prstGeom prst="roundRect">
            <a:avLst>
              <a:gd name="adj" fmla="val 4473"/>
            </a:avLst>
          </a:prstGeom>
          <a:solidFill>
            <a:schemeClr val="tx2">
              <a:lumMod val="40000"/>
              <a:lumOff val="60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31520" rIns="0" bIns="91440" rtlCol="0" anchor="t" anchorCtr="0"/>
          <a:lstStyle/>
          <a:p>
            <a:pPr algn="ctr" defTabSz="914126">
              <a:defRPr/>
            </a:pPr>
            <a:endParaRPr lang="en-US" b="1">
              <a:solidFill>
                <a:srgbClr val="071D49"/>
              </a:solidFill>
              <a:latin typeface="Arial" panose="020B0604020202020204"/>
            </a:endParaRPr>
          </a:p>
        </p:txBody>
      </p:sp>
      <p:sp>
        <p:nvSpPr>
          <p:cNvPr id="14" name="Rectangle: Rounded Corners 13">
            <a:extLst>
              <a:ext uri="{FF2B5EF4-FFF2-40B4-BE49-F238E27FC236}">
                <a16:creationId xmlns:a16="http://schemas.microsoft.com/office/drawing/2014/main" id="{83994739-F2CF-0A2A-F2E3-7D7439AD2864}"/>
              </a:ext>
            </a:extLst>
          </p:cNvPr>
          <p:cNvSpPr/>
          <p:nvPr/>
        </p:nvSpPr>
        <p:spPr>
          <a:xfrm>
            <a:off x="508858" y="1756889"/>
            <a:ext cx="3426377" cy="4681968"/>
          </a:xfrm>
          <a:prstGeom prst="roundRect">
            <a:avLst>
              <a:gd name="adj" fmla="val 4658"/>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defTabSz="914240">
              <a:defRPr/>
            </a:pPr>
            <a:endParaRPr lang="en-US">
              <a:solidFill>
                <a:prstClr val="white"/>
              </a:solidFill>
              <a:latin typeface="Arial" panose="020B0604020202020204"/>
            </a:endParaRPr>
          </a:p>
        </p:txBody>
      </p:sp>
      <p:sp>
        <p:nvSpPr>
          <p:cNvPr id="12" name="Rectangle: Rounded Corners 11">
            <a:extLst>
              <a:ext uri="{FF2B5EF4-FFF2-40B4-BE49-F238E27FC236}">
                <a16:creationId xmlns:a16="http://schemas.microsoft.com/office/drawing/2014/main" id="{B8CC7A70-88D3-2A63-D26D-80200A2B6A0C}"/>
              </a:ext>
            </a:extLst>
          </p:cNvPr>
          <p:cNvSpPr/>
          <p:nvPr/>
        </p:nvSpPr>
        <p:spPr>
          <a:xfrm>
            <a:off x="3535463" y="1756888"/>
            <a:ext cx="8147680" cy="4681968"/>
          </a:xfrm>
          <a:prstGeom prst="roundRect">
            <a:avLst>
              <a:gd name="adj" fmla="val 345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31520" rIns="0" bIns="91440" rtlCol="0" anchor="t" anchorCtr="0"/>
          <a:lstStyle/>
          <a:p>
            <a:pPr algn="ctr" defTabSz="914126">
              <a:defRPr/>
            </a:pPr>
            <a:endParaRPr lang="en-US" b="1">
              <a:solidFill>
                <a:srgbClr val="071D49"/>
              </a:solidFill>
              <a:latin typeface="Arial" panose="020B0604020202020204"/>
            </a:endParaRPr>
          </a:p>
        </p:txBody>
      </p:sp>
      <p:graphicFrame>
        <p:nvGraphicFramePr>
          <p:cNvPr id="10" name="Content Placeholder 3">
            <a:extLst>
              <a:ext uri="{FF2B5EF4-FFF2-40B4-BE49-F238E27FC236}">
                <a16:creationId xmlns:a16="http://schemas.microsoft.com/office/drawing/2014/main" id="{5F6B43D1-B8E6-6840-8B3B-1CF9D9D94343}"/>
              </a:ext>
            </a:extLst>
          </p:cNvPr>
          <p:cNvGraphicFramePr>
            <a:graphicFrameLocks noGrp="1"/>
          </p:cNvGraphicFramePr>
          <p:nvPr>
            <p:ph idx="1"/>
            <p:extLst>
              <p:ext uri="{D42A27DB-BD31-4B8C-83A1-F6EECF244321}">
                <p14:modId xmlns:p14="http://schemas.microsoft.com/office/powerpoint/2010/main" val="1692797991"/>
              </p:ext>
            </p:extLst>
          </p:nvPr>
        </p:nvGraphicFramePr>
        <p:xfrm>
          <a:off x="508857" y="1115706"/>
          <a:ext cx="11174286" cy="5282451"/>
        </p:xfrm>
        <a:graphic>
          <a:graphicData uri="http://schemas.openxmlformats.org/drawingml/2006/table">
            <a:tbl>
              <a:tblPr firstRow="1" firstCol="1" bandRow="1">
                <a:tableStyleId>{5A111915-BE36-4E01-A7E5-04B1672EAD32}</a:tableStyleId>
              </a:tblPr>
              <a:tblGrid>
                <a:gridCol w="3020449">
                  <a:extLst>
                    <a:ext uri="{9D8B030D-6E8A-4147-A177-3AD203B41FA5}">
                      <a16:colId xmlns:a16="http://schemas.microsoft.com/office/drawing/2014/main" val="298764322"/>
                    </a:ext>
                  </a:extLst>
                </a:gridCol>
                <a:gridCol w="1270949">
                  <a:extLst>
                    <a:ext uri="{9D8B030D-6E8A-4147-A177-3AD203B41FA5}">
                      <a16:colId xmlns:a16="http://schemas.microsoft.com/office/drawing/2014/main" val="3357891944"/>
                    </a:ext>
                  </a:extLst>
                </a:gridCol>
                <a:gridCol w="1338339">
                  <a:extLst>
                    <a:ext uri="{9D8B030D-6E8A-4147-A177-3AD203B41FA5}">
                      <a16:colId xmlns:a16="http://schemas.microsoft.com/office/drawing/2014/main" val="712234839"/>
                    </a:ext>
                  </a:extLst>
                </a:gridCol>
                <a:gridCol w="1338339">
                  <a:extLst>
                    <a:ext uri="{9D8B030D-6E8A-4147-A177-3AD203B41FA5}">
                      <a16:colId xmlns:a16="http://schemas.microsoft.com/office/drawing/2014/main" val="333758989"/>
                    </a:ext>
                  </a:extLst>
                </a:gridCol>
                <a:gridCol w="1338339">
                  <a:extLst>
                    <a:ext uri="{9D8B030D-6E8A-4147-A177-3AD203B41FA5}">
                      <a16:colId xmlns:a16="http://schemas.microsoft.com/office/drawing/2014/main" val="3818125659"/>
                    </a:ext>
                  </a:extLst>
                </a:gridCol>
                <a:gridCol w="2867871">
                  <a:extLst>
                    <a:ext uri="{9D8B030D-6E8A-4147-A177-3AD203B41FA5}">
                      <a16:colId xmlns:a16="http://schemas.microsoft.com/office/drawing/2014/main" val="2707655204"/>
                    </a:ext>
                  </a:extLst>
                </a:gridCol>
              </a:tblGrid>
              <a:tr h="372123">
                <a:tc gridSpan="6">
                  <a:txBody>
                    <a:bodyPr/>
                    <a:lstStyle/>
                    <a:p>
                      <a:pPr marL="0" marR="0">
                        <a:spcBef>
                          <a:spcPts val="0"/>
                        </a:spcBef>
                        <a:spcAft>
                          <a:spcPts val="0"/>
                        </a:spcAft>
                      </a:pPr>
                      <a:r>
                        <a:rPr lang="en-US" sz="12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PROVIDER NAME, GRANT ID, PROGRAM TITLE, FUNDED $ FROM ABBVIE</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spcBef>
                          <a:spcPts val="0"/>
                        </a:spcBef>
                        <a:spcAft>
                          <a:spcPts val="0"/>
                        </a:spcAft>
                      </a:pPr>
                      <a:endParaRPr lang="en-US" sz="1100" kern="1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tx2">
                          <a:lumMod val="60000"/>
                          <a:lumOff val="40000"/>
                        </a:schemeClr>
                      </a:solidFill>
                      <a:prstDash val="solid"/>
                      <a:round/>
                      <a:headEnd type="none" w="med" len="med"/>
                      <a:tailEnd type="none" w="med" len="med"/>
                    </a:lnL>
                    <a:lnR w="6350" cap="flat" cmpd="sng" algn="ctr">
                      <a:solidFill>
                        <a:schemeClr val="tx2">
                          <a:lumMod val="60000"/>
                          <a:lumOff val="4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spcBef>
                          <a:spcPts val="0"/>
                        </a:spcBef>
                        <a:spcAft>
                          <a:spcPts val="0"/>
                        </a:spcAft>
                      </a:pPr>
                      <a:endParaRPr lang="en-US" sz="1100" kern="1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tx2">
                          <a:lumMod val="60000"/>
                          <a:lumOff val="40000"/>
                        </a:schemeClr>
                      </a:solidFill>
                      <a:prstDash val="solid"/>
                      <a:round/>
                      <a:headEnd type="none" w="med" len="med"/>
                      <a:tailEnd type="none" w="med" len="med"/>
                    </a:lnL>
                    <a:lnR w="6350" cap="flat" cmpd="sng" algn="ctr">
                      <a:solidFill>
                        <a:schemeClr val="tx2">
                          <a:lumMod val="60000"/>
                          <a:lumOff val="4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spcBef>
                          <a:spcPts val="0"/>
                        </a:spcBef>
                        <a:spcAft>
                          <a:spcPts val="0"/>
                        </a:spcAft>
                      </a:pPr>
                      <a:endParaRPr lang="en-US" sz="1100" kern="1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tx2">
                          <a:lumMod val="60000"/>
                          <a:lumOff val="40000"/>
                        </a:schemeClr>
                      </a:solidFill>
                      <a:prstDash val="solid"/>
                      <a:round/>
                      <a:headEnd type="none" w="med" len="med"/>
                      <a:tailEnd type="none" w="med" len="med"/>
                    </a:lnL>
                    <a:lnR w="6350" cap="flat" cmpd="sng" algn="ctr">
                      <a:solidFill>
                        <a:schemeClr val="tx2">
                          <a:lumMod val="60000"/>
                          <a:lumOff val="4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spcBef>
                          <a:spcPts val="0"/>
                        </a:spcBef>
                        <a:spcAft>
                          <a:spcPts val="0"/>
                        </a:spcAft>
                      </a:pPr>
                      <a:endParaRPr lang="en-US" sz="1100" kern="1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tx2">
                          <a:lumMod val="60000"/>
                          <a:lumOff val="40000"/>
                        </a:schemeClr>
                      </a:solidFill>
                      <a:prstDash val="solid"/>
                      <a:round/>
                      <a:headEnd type="none" w="med" len="med"/>
                      <a:tailEnd type="none" w="med" len="med"/>
                    </a:lnL>
                    <a:lnR w="6350" cap="flat" cmpd="sng" algn="ctr">
                      <a:solidFill>
                        <a:schemeClr val="tx2">
                          <a:lumMod val="60000"/>
                          <a:lumOff val="4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spcBef>
                          <a:spcPts val="0"/>
                        </a:spcBef>
                        <a:spcAft>
                          <a:spcPts val="0"/>
                        </a:spcAft>
                      </a:pPr>
                      <a:endParaRPr lang="en-US" sz="1100" kern="1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tx2">
                          <a:lumMod val="60000"/>
                          <a:lumOff val="4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31036535"/>
                  </a:ext>
                </a:extLst>
              </a:tr>
              <a:tr h="320040">
                <a:tc>
                  <a:txBody>
                    <a:bodyPr/>
                    <a:lstStyle/>
                    <a:p>
                      <a:pPr marL="0" marR="0">
                        <a:spcBef>
                          <a:spcPts val="0"/>
                        </a:spcBef>
                        <a:spcAft>
                          <a:spcPts val="0"/>
                        </a:spcAft>
                      </a:pPr>
                      <a:r>
                        <a:rPr lang="en-US" sz="1100" kern="100" dirty="0">
                          <a:solidFill>
                            <a:schemeClr val="tx1"/>
                          </a:solidFill>
                          <a:effectLst/>
                        </a:rPr>
                        <a:t>Element</a:t>
                      </a:r>
                      <a:endParaRPr lang="en-US"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noFill/>
                      <a:prstDash val="solid"/>
                      <a:round/>
                      <a:headEnd type="none" w="med" len="med"/>
                      <a:tailEnd type="none" w="med" len="med"/>
                    </a:lnL>
                    <a:lnR w="9525" cap="flat" cmpd="sng" algn="ctr">
                      <a:solidFill>
                        <a:schemeClr val="tx2">
                          <a:lumMod val="60000"/>
                          <a:lumOff val="40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100" kern="100">
                          <a:solidFill>
                            <a:schemeClr val="accent5"/>
                          </a:solidFill>
                          <a:effectLst/>
                        </a:rPr>
                        <a:t>On Track</a:t>
                      </a:r>
                      <a:endParaRPr lang="en-US" sz="1100" kern="100">
                        <a:solidFill>
                          <a:schemeClr val="accent5"/>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9525" cap="flat" cmpd="sng" algn="ctr">
                      <a:solidFill>
                        <a:schemeClr val="tx2">
                          <a:lumMod val="60000"/>
                          <a:lumOff val="40000"/>
                        </a:schemeClr>
                      </a:solidFill>
                      <a:prstDash val="solid"/>
                      <a:round/>
                      <a:headEnd type="none" w="med" len="med"/>
                      <a:tailEnd type="none" w="med" len="med"/>
                    </a:lnL>
                    <a:lnR w="9525" cap="flat" cmpd="sng" algn="ctr">
                      <a:solidFill>
                        <a:schemeClr val="tx2">
                          <a:lumMod val="60000"/>
                          <a:lumOff val="40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w="9525" cap="flat" cmpd="sng" algn="ctr">
                      <a:noFill/>
                      <a:prstDash val="solid"/>
                      <a:round/>
                      <a:headEnd type="none" w="med" len="med"/>
                      <a:tailEnd type="none" w="med" len="med"/>
                    </a:lnTlToBr>
                    <a:lnBlToTr w="12700" cmpd="sng">
                      <a:noFill/>
                      <a:prstDash val="solid"/>
                    </a:lnBlToTr>
                  </a:tcPr>
                </a:tc>
                <a:tc>
                  <a:txBody>
                    <a:bodyPr/>
                    <a:lstStyle/>
                    <a:p>
                      <a:pPr marL="0" marR="0" algn="ctr">
                        <a:spcBef>
                          <a:spcPts val="0"/>
                        </a:spcBef>
                        <a:spcAft>
                          <a:spcPts val="0"/>
                        </a:spcAft>
                      </a:pPr>
                      <a:r>
                        <a:rPr lang="en-US" sz="1100" kern="100">
                          <a:solidFill>
                            <a:schemeClr val="accent3"/>
                          </a:solidFill>
                          <a:effectLst/>
                        </a:rPr>
                        <a:t>Delayed</a:t>
                      </a:r>
                      <a:endParaRPr lang="en-US" sz="1100" kern="100">
                        <a:solidFill>
                          <a:schemeClr val="accent3"/>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9525" cap="flat" cmpd="sng" algn="ctr">
                      <a:solidFill>
                        <a:schemeClr val="tx2">
                          <a:lumMod val="60000"/>
                          <a:lumOff val="40000"/>
                        </a:schemeClr>
                      </a:solidFill>
                      <a:prstDash val="solid"/>
                      <a:round/>
                      <a:headEnd type="none" w="med" len="med"/>
                      <a:tailEnd type="none" w="med" len="med"/>
                    </a:lnL>
                    <a:lnR w="9525" cap="flat" cmpd="sng" algn="ctr">
                      <a:solidFill>
                        <a:schemeClr val="tx2">
                          <a:lumMod val="60000"/>
                          <a:lumOff val="40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w="9525" cap="flat" cmpd="sng" algn="ctr">
                      <a:noFill/>
                      <a:prstDash val="solid"/>
                      <a:round/>
                      <a:headEnd type="none" w="med" len="med"/>
                      <a:tailEnd type="none" w="med" len="med"/>
                    </a:lnTlToBr>
                    <a:lnBlToTr w="12700" cmpd="sng">
                      <a:noFill/>
                      <a:prstDash val="solid"/>
                    </a:lnBlToTr>
                  </a:tcPr>
                </a:tc>
                <a:tc>
                  <a:txBody>
                    <a:bodyPr/>
                    <a:lstStyle/>
                    <a:p>
                      <a:pPr marL="0" marR="0" algn="ctr">
                        <a:spcBef>
                          <a:spcPts val="0"/>
                        </a:spcBef>
                        <a:spcAft>
                          <a:spcPts val="0"/>
                        </a:spcAft>
                      </a:pPr>
                      <a:r>
                        <a:rPr lang="en-US" sz="1100" kern="100">
                          <a:solidFill>
                            <a:srgbClr val="00B050"/>
                          </a:solidFill>
                          <a:effectLst/>
                        </a:rPr>
                        <a:t>Completed</a:t>
                      </a:r>
                      <a:endParaRPr lang="en-US" sz="1100" kern="100">
                        <a:solidFill>
                          <a:srgbClr val="00B05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9525" cap="flat" cmpd="sng" algn="ctr">
                      <a:solidFill>
                        <a:schemeClr val="tx2">
                          <a:lumMod val="60000"/>
                          <a:lumOff val="40000"/>
                        </a:schemeClr>
                      </a:solidFill>
                      <a:prstDash val="solid"/>
                      <a:round/>
                      <a:headEnd type="none" w="med" len="med"/>
                      <a:tailEnd type="none" w="med" len="med"/>
                    </a:lnL>
                    <a:lnR w="9525" cap="flat" cmpd="sng" algn="ctr">
                      <a:solidFill>
                        <a:schemeClr val="tx2">
                          <a:lumMod val="60000"/>
                          <a:lumOff val="40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w="9525" cap="flat" cmpd="sng" algn="ctr">
                      <a:noFill/>
                      <a:prstDash val="solid"/>
                      <a:round/>
                      <a:headEnd type="none" w="med" len="med"/>
                      <a:tailEnd type="none" w="med" len="med"/>
                    </a:lnTlToBr>
                    <a:lnBlToTr w="12700" cmpd="sng">
                      <a:noFill/>
                      <a:prstDash val="solid"/>
                    </a:lnBlToTr>
                  </a:tcPr>
                </a:tc>
                <a:tc>
                  <a:txBody>
                    <a:bodyPr/>
                    <a:lstStyle/>
                    <a:p>
                      <a:pPr marL="0" marR="0" algn="ctr">
                        <a:spcBef>
                          <a:spcPts val="0"/>
                        </a:spcBef>
                        <a:spcAft>
                          <a:spcPts val="0"/>
                        </a:spcAft>
                      </a:pPr>
                      <a:r>
                        <a:rPr lang="uk-UA" sz="1100" kern="100">
                          <a:solidFill>
                            <a:schemeClr val="tx1"/>
                          </a:solidFill>
                          <a:effectLst/>
                        </a:rPr>
                        <a:t>  </a:t>
                      </a:r>
                      <a:r>
                        <a:rPr lang="en-US" sz="1100" kern="100">
                          <a:solidFill>
                            <a:schemeClr val="tx1"/>
                          </a:solidFill>
                          <a:effectLst/>
                        </a:rPr>
                        <a:t>Not Applicable </a:t>
                      </a:r>
                      <a:endParaRPr lang="en-US" sz="1100" kern="1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9525" cap="flat" cmpd="sng" algn="ctr">
                      <a:solidFill>
                        <a:schemeClr val="tx2">
                          <a:lumMod val="60000"/>
                          <a:lumOff val="40000"/>
                        </a:schemeClr>
                      </a:solidFill>
                      <a:prstDash val="solid"/>
                      <a:round/>
                      <a:headEnd type="none" w="med" len="med"/>
                      <a:tailEnd type="none" w="med" len="med"/>
                    </a:lnL>
                    <a:lnR w="9525" cap="flat" cmpd="sng" algn="ctr">
                      <a:solidFill>
                        <a:schemeClr val="tx2">
                          <a:lumMod val="60000"/>
                          <a:lumOff val="40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w="9525" cap="flat" cmpd="sng" algn="ctr">
                      <a:noFill/>
                      <a:prstDash val="solid"/>
                      <a:round/>
                      <a:headEnd type="none" w="med" len="med"/>
                      <a:tailEnd type="none" w="med" len="med"/>
                    </a:lnTlToBr>
                    <a:lnBlToTr w="12700" cmpd="sng">
                      <a:noFill/>
                      <a:prstDash val="solid"/>
                    </a:lnBlToTr>
                  </a:tcPr>
                </a:tc>
                <a:tc>
                  <a:txBody>
                    <a:bodyPr/>
                    <a:lstStyle/>
                    <a:p>
                      <a:pPr marL="0" marR="0" algn="ctr">
                        <a:spcBef>
                          <a:spcPts val="0"/>
                        </a:spcBef>
                        <a:spcAft>
                          <a:spcPts val="0"/>
                        </a:spcAft>
                      </a:pPr>
                      <a:r>
                        <a:rPr lang="en-US" sz="1100" kern="100">
                          <a:solidFill>
                            <a:schemeClr val="tx1"/>
                          </a:solidFill>
                          <a:effectLst/>
                        </a:rPr>
                        <a:t>Explain anything not on track</a:t>
                      </a:r>
                      <a:endParaRPr lang="en-US" sz="1100" kern="1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9525" cap="flat" cmpd="sng" algn="ctr">
                      <a:solidFill>
                        <a:schemeClr val="tx2">
                          <a:lumMod val="60000"/>
                          <a:lumOff val="4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w="9525" cap="flat" cmpd="sng" algn="ctr">
                      <a:noFill/>
                      <a:prstDash val="solid"/>
                      <a:round/>
                      <a:headEnd type="none" w="med" len="med"/>
                      <a:tailEnd type="none" w="med" len="med"/>
                    </a:lnTlToBr>
                    <a:lnBlToTr w="12700" cmpd="sng">
                      <a:noFill/>
                      <a:prstDash val="solid"/>
                    </a:lnBlToTr>
                  </a:tcPr>
                </a:tc>
                <a:extLst>
                  <a:ext uri="{0D108BD9-81ED-4DB2-BD59-A6C34878D82A}">
                    <a16:rowId xmlns:a16="http://schemas.microsoft.com/office/drawing/2014/main" val="1309946812"/>
                  </a:ext>
                </a:extLst>
              </a:tr>
              <a:tr h="320040">
                <a:tc>
                  <a:txBody>
                    <a:bodyPr/>
                    <a:lstStyle/>
                    <a:p>
                      <a:pPr marL="0" marR="0">
                        <a:spcBef>
                          <a:spcPts val="0"/>
                        </a:spcBef>
                        <a:spcAft>
                          <a:spcPts val="0"/>
                        </a:spcAft>
                      </a:pPr>
                      <a:r>
                        <a:rPr lang="en-US" sz="1050" kern="100" dirty="0">
                          <a:solidFill>
                            <a:schemeClr val="bg1"/>
                          </a:solidFill>
                          <a:effectLst/>
                        </a:rPr>
                        <a:t>Faculty Selection</a:t>
                      </a:r>
                      <a:endParaRPr lang="en-US" sz="1050" kern="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100" kern="10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no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100" kern="10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9525" cap="flat" cmpd="sng" algn="ctr">
                      <a:solidFill>
                        <a:schemeClr val="tx2">
                          <a:lumMod val="40000"/>
                          <a:lumOff val="60000"/>
                        </a:schemeClr>
                      </a:solid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tc>
                  <a:txBody>
                    <a:bodyPr/>
                    <a:lstStyle/>
                    <a:p>
                      <a:pPr marL="0" marR="0" algn="ctr">
                        <a:spcBef>
                          <a:spcPts val="0"/>
                        </a:spcBef>
                        <a:spcAft>
                          <a:spcPts val="0"/>
                        </a:spcAft>
                      </a:pPr>
                      <a:r>
                        <a:rPr lang="en-US" sz="1100" kern="10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9525" cap="flat" cmpd="sng" algn="ctr">
                      <a:solidFill>
                        <a:schemeClr val="tx2">
                          <a:lumMod val="40000"/>
                          <a:lumOff val="60000"/>
                        </a:schemeClr>
                      </a:solid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100" kern="10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9525" cap="flat" cmpd="sng" algn="ctr">
                      <a:solidFill>
                        <a:schemeClr val="tx2">
                          <a:lumMod val="40000"/>
                          <a:lumOff val="60000"/>
                        </a:schemeClr>
                      </a:solid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tc>
                  <a:txBody>
                    <a:bodyPr/>
                    <a:lstStyle/>
                    <a:p>
                      <a:pPr marL="0" marR="0">
                        <a:spcBef>
                          <a:spcPts val="0"/>
                        </a:spcBef>
                        <a:spcAft>
                          <a:spcPts val="0"/>
                        </a:spcAft>
                      </a:pPr>
                      <a:r>
                        <a:rPr lang="en-US" sz="1100" kern="10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9525" cap="flat" cmpd="sng" algn="ctr">
                      <a:solidFill>
                        <a:schemeClr val="tx2">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23942525"/>
                  </a:ext>
                </a:extLst>
              </a:tr>
              <a:tr h="320040">
                <a:tc>
                  <a:txBody>
                    <a:bodyPr/>
                    <a:lstStyle/>
                    <a:p>
                      <a:pPr marL="0" marR="0">
                        <a:spcBef>
                          <a:spcPts val="0"/>
                        </a:spcBef>
                        <a:spcAft>
                          <a:spcPts val="0"/>
                        </a:spcAft>
                      </a:pPr>
                      <a:r>
                        <a:rPr lang="en-US" sz="1050" kern="100" dirty="0">
                          <a:solidFill>
                            <a:schemeClr val="bg1"/>
                          </a:solidFill>
                          <a:effectLst/>
                        </a:rPr>
                        <a:t>Faculty Confirmation</a:t>
                      </a:r>
                      <a:endParaRPr lang="en-US" sz="1050" kern="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100" kern="100" dirty="0">
                          <a:effectLst/>
                        </a:rPr>
                        <a:t> </a:t>
                      </a:r>
                      <a:endParaRPr lang="en-US" sz="11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no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100" kern="100" dirty="0">
                          <a:effectLst/>
                        </a:rPr>
                        <a:t> </a:t>
                      </a:r>
                      <a:endParaRPr lang="en-US" sz="11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9525" cap="flat" cmpd="sng" algn="ctr">
                      <a:solidFill>
                        <a:schemeClr val="tx2">
                          <a:lumMod val="40000"/>
                          <a:lumOff val="60000"/>
                        </a:schemeClr>
                      </a:solid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tc>
                  <a:txBody>
                    <a:bodyPr/>
                    <a:lstStyle/>
                    <a:p>
                      <a:pPr marL="0" marR="0" algn="ctr">
                        <a:spcBef>
                          <a:spcPts val="0"/>
                        </a:spcBef>
                        <a:spcAft>
                          <a:spcPts val="0"/>
                        </a:spcAft>
                      </a:pPr>
                      <a:r>
                        <a:rPr lang="en-US" sz="1100" kern="10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9525" cap="flat" cmpd="sng" algn="ctr">
                      <a:solidFill>
                        <a:schemeClr val="tx2">
                          <a:lumMod val="40000"/>
                          <a:lumOff val="60000"/>
                        </a:schemeClr>
                      </a:solid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100" kern="10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9525" cap="flat" cmpd="sng" algn="ctr">
                      <a:solidFill>
                        <a:schemeClr val="tx2">
                          <a:lumMod val="40000"/>
                          <a:lumOff val="60000"/>
                        </a:schemeClr>
                      </a:solid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tc>
                  <a:txBody>
                    <a:bodyPr/>
                    <a:lstStyle/>
                    <a:p>
                      <a:pPr marL="0" marR="0">
                        <a:spcBef>
                          <a:spcPts val="0"/>
                        </a:spcBef>
                        <a:spcAft>
                          <a:spcPts val="0"/>
                        </a:spcAft>
                      </a:pPr>
                      <a:r>
                        <a:rPr lang="en-US" sz="1100" kern="10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9525" cap="flat" cmpd="sng" algn="ctr">
                      <a:solidFill>
                        <a:schemeClr val="tx2">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1272655"/>
                  </a:ext>
                </a:extLst>
              </a:tr>
              <a:tr h="320040">
                <a:tc>
                  <a:txBody>
                    <a:bodyPr/>
                    <a:lstStyle/>
                    <a:p>
                      <a:pPr marL="0" marR="0">
                        <a:spcBef>
                          <a:spcPts val="0"/>
                        </a:spcBef>
                        <a:spcAft>
                          <a:spcPts val="0"/>
                        </a:spcAft>
                      </a:pPr>
                      <a:r>
                        <a:rPr lang="en-US" sz="1050" kern="100" dirty="0">
                          <a:solidFill>
                            <a:schemeClr val="bg1"/>
                          </a:solidFill>
                          <a:effectLst/>
                        </a:rPr>
                        <a:t>Content Development</a:t>
                      </a:r>
                      <a:endParaRPr lang="en-US" sz="1050" kern="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100" kern="100" dirty="0">
                          <a:effectLst/>
                        </a:rPr>
                        <a:t> </a:t>
                      </a:r>
                      <a:endParaRPr lang="en-US" sz="11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no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100" kern="10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9525" cap="flat" cmpd="sng" algn="ctr">
                      <a:solidFill>
                        <a:schemeClr val="tx2">
                          <a:lumMod val="40000"/>
                          <a:lumOff val="60000"/>
                        </a:schemeClr>
                      </a:solid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tc>
                  <a:txBody>
                    <a:bodyPr/>
                    <a:lstStyle/>
                    <a:p>
                      <a:pPr marL="0" marR="0" algn="ctr">
                        <a:spcBef>
                          <a:spcPts val="0"/>
                        </a:spcBef>
                        <a:spcAft>
                          <a:spcPts val="0"/>
                        </a:spcAft>
                      </a:pPr>
                      <a:r>
                        <a:rPr lang="en-US" sz="1100" kern="100" dirty="0">
                          <a:effectLst/>
                        </a:rPr>
                        <a:t> </a:t>
                      </a:r>
                      <a:endParaRPr lang="en-US" sz="11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9525" cap="flat" cmpd="sng" algn="ctr">
                      <a:solidFill>
                        <a:schemeClr val="tx2">
                          <a:lumMod val="40000"/>
                          <a:lumOff val="60000"/>
                        </a:schemeClr>
                      </a:solid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100" kern="10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9525" cap="flat" cmpd="sng" algn="ctr">
                      <a:solidFill>
                        <a:schemeClr val="tx2">
                          <a:lumMod val="40000"/>
                          <a:lumOff val="60000"/>
                        </a:schemeClr>
                      </a:solid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tc>
                  <a:txBody>
                    <a:bodyPr/>
                    <a:lstStyle/>
                    <a:p>
                      <a:pPr marL="0" marR="0">
                        <a:spcBef>
                          <a:spcPts val="0"/>
                        </a:spcBef>
                        <a:spcAft>
                          <a:spcPts val="0"/>
                        </a:spcAft>
                      </a:pPr>
                      <a:r>
                        <a:rPr lang="en-US" sz="1100" kern="10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9525" cap="flat" cmpd="sng" algn="ctr">
                      <a:solidFill>
                        <a:schemeClr val="tx2">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49879495"/>
                  </a:ext>
                </a:extLst>
              </a:tr>
              <a:tr h="320040">
                <a:tc>
                  <a:txBody>
                    <a:bodyPr/>
                    <a:lstStyle/>
                    <a:p>
                      <a:pPr marL="0" marR="0">
                        <a:spcBef>
                          <a:spcPts val="0"/>
                        </a:spcBef>
                        <a:spcAft>
                          <a:spcPts val="0"/>
                        </a:spcAft>
                      </a:pPr>
                      <a:r>
                        <a:rPr lang="en-US" sz="1050" kern="100" dirty="0">
                          <a:solidFill>
                            <a:schemeClr val="bg1"/>
                          </a:solidFill>
                          <a:effectLst/>
                        </a:rPr>
                        <a:t>Instructional Design Features</a:t>
                      </a:r>
                      <a:endParaRPr lang="en-US" sz="1050" kern="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100" kern="10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no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100" kern="10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9525" cap="flat" cmpd="sng" algn="ctr">
                      <a:solidFill>
                        <a:schemeClr val="tx2">
                          <a:lumMod val="40000"/>
                          <a:lumOff val="60000"/>
                        </a:schemeClr>
                      </a:solid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tc>
                  <a:txBody>
                    <a:bodyPr/>
                    <a:lstStyle/>
                    <a:p>
                      <a:pPr marL="0" marR="0" algn="ctr">
                        <a:spcBef>
                          <a:spcPts val="0"/>
                        </a:spcBef>
                        <a:spcAft>
                          <a:spcPts val="0"/>
                        </a:spcAft>
                      </a:pPr>
                      <a:r>
                        <a:rPr lang="en-US" sz="1100" kern="100" dirty="0">
                          <a:effectLst/>
                        </a:rPr>
                        <a:t> </a:t>
                      </a:r>
                      <a:endParaRPr lang="en-US" sz="11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9525" cap="flat" cmpd="sng" algn="ctr">
                      <a:solidFill>
                        <a:schemeClr val="tx2">
                          <a:lumMod val="40000"/>
                          <a:lumOff val="60000"/>
                        </a:schemeClr>
                      </a:solid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100" kern="10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9525" cap="flat" cmpd="sng" algn="ctr">
                      <a:solidFill>
                        <a:schemeClr val="tx2">
                          <a:lumMod val="40000"/>
                          <a:lumOff val="60000"/>
                        </a:schemeClr>
                      </a:solid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tc>
                  <a:txBody>
                    <a:bodyPr/>
                    <a:lstStyle/>
                    <a:p>
                      <a:pPr marL="0" marR="0">
                        <a:spcBef>
                          <a:spcPts val="0"/>
                        </a:spcBef>
                        <a:spcAft>
                          <a:spcPts val="0"/>
                        </a:spcAft>
                      </a:pPr>
                      <a:r>
                        <a:rPr lang="en-US" sz="1100" kern="10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9525" cap="flat" cmpd="sng" algn="ctr">
                      <a:solidFill>
                        <a:schemeClr val="tx2">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26939783"/>
                  </a:ext>
                </a:extLst>
              </a:tr>
              <a:tr h="320040">
                <a:tc>
                  <a:txBody>
                    <a:bodyPr/>
                    <a:lstStyle/>
                    <a:p>
                      <a:pPr marL="0" marR="0">
                        <a:spcBef>
                          <a:spcPts val="0"/>
                        </a:spcBef>
                        <a:spcAft>
                          <a:spcPts val="0"/>
                        </a:spcAft>
                      </a:pPr>
                      <a:r>
                        <a:rPr lang="en-US" sz="1050" kern="100" dirty="0">
                          <a:solidFill>
                            <a:schemeClr val="bg1"/>
                          </a:solidFill>
                          <a:effectLst/>
                        </a:rPr>
                        <a:t>Outcome Measures Developed</a:t>
                      </a:r>
                      <a:endParaRPr lang="en-US" sz="1050" kern="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100" kern="10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no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100" kern="100" dirty="0">
                          <a:effectLst/>
                        </a:rPr>
                        <a:t> </a:t>
                      </a:r>
                      <a:endParaRPr lang="en-US" sz="11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9525" cap="flat" cmpd="sng" algn="ctr">
                      <a:solidFill>
                        <a:schemeClr val="tx2">
                          <a:lumMod val="40000"/>
                          <a:lumOff val="60000"/>
                        </a:schemeClr>
                      </a:solid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tc>
                  <a:txBody>
                    <a:bodyPr/>
                    <a:lstStyle/>
                    <a:p>
                      <a:pPr marL="0" marR="0" algn="ctr">
                        <a:spcBef>
                          <a:spcPts val="0"/>
                        </a:spcBef>
                        <a:spcAft>
                          <a:spcPts val="0"/>
                        </a:spcAft>
                      </a:pPr>
                      <a:r>
                        <a:rPr lang="en-US" sz="1100" kern="10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9525" cap="flat" cmpd="sng" algn="ctr">
                      <a:solidFill>
                        <a:schemeClr val="tx2">
                          <a:lumMod val="40000"/>
                          <a:lumOff val="60000"/>
                        </a:schemeClr>
                      </a:solid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100" kern="100" dirty="0">
                          <a:effectLst/>
                        </a:rPr>
                        <a:t> </a:t>
                      </a:r>
                      <a:endParaRPr lang="en-US" sz="11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9525" cap="flat" cmpd="sng" algn="ctr">
                      <a:solidFill>
                        <a:schemeClr val="tx2">
                          <a:lumMod val="40000"/>
                          <a:lumOff val="60000"/>
                        </a:schemeClr>
                      </a:solid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tc>
                  <a:txBody>
                    <a:bodyPr/>
                    <a:lstStyle/>
                    <a:p>
                      <a:pPr marL="0" marR="0">
                        <a:spcBef>
                          <a:spcPts val="0"/>
                        </a:spcBef>
                        <a:spcAft>
                          <a:spcPts val="0"/>
                        </a:spcAft>
                      </a:pPr>
                      <a:r>
                        <a:rPr lang="en-US" sz="1100" kern="10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9525" cap="flat" cmpd="sng" algn="ctr">
                      <a:solidFill>
                        <a:schemeClr val="tx2">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27416104"/>
                  </a:ext>
                </a:extLst>
              </a:tr>
              <a:tr h="320040">
                <a:tc>
                  <a:txBody>
                    <a:bodyPr/>
                    <a:lstStyle/>
                    <a:p>
                      <a:pPr marL="0" marR="0">
                        <a:spcBef>
                          <a:spcPts val="0"/>
                        </a:spcBef>
                        <a:spcAft>
                          <a:spcPts val="0"/>
                        </a:spcAft>
                      </a:pPr>
                      <a:r>
                        <a:rPr lang="en-US" sz="1050" kern="100" dirty="0">
                          <a:solidFill>
                            <a:schemeClr val="bg1"/>
                          </a:solidFill>
                          <a:effectLst/>
                        </a:rPr>
                        <a:t>Slide Development</a:t>
                      </a:r>
                      <a:endParaRPr lang="en-US" sz="1050" kern="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100" kern="10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no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100" kern="10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9525" cap="flat" cmpd="sng" algn="ctr">
                      <a:solidFill>
                        <a:schemeClr val="tx2">
                          <a:lumMod val="40000"/>
                          <a:lumOff val="60000"/>
                        </a:schemeClr>
                      </a:solid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tc>
                  <a:txBody>
                    <a:bodyPr/>
                    <a:lstStyle/>
                    <a:p>
                      <a:pPr marL="0" marR="0" algn="ctr">
                        <a:spcBef>
                          <a:spcPts val="0"/>
                        </a:spcBef>
                        <a:spcAft>
                          <a:spcPts val="0"/>
                        </a:spcAft>
                      </a:pPr>
                      <a:r>
                        <a:rPr lang="en-US" sz="1100" kern="10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9525" cap="flat" cmpd="sng" algn="ctr">
                      <a:solidFill>
                        <a:schemeClr val="tx2">
                          <a:lumMod val="40000"/>
                          <a:lumOff val="60000"/>
                        </a:schemeClr>
                      </a:solid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100" kern="100" dirty="0">
                          <a:effectLst/>
                        </a:rPr>
                        <a:t> </a:t>
                      </a:r>
                      <a:endParaRPr lang="en-US" sz="11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9525" cap="flat" cmpd="sng" algn="ctr">
                      <a:solidFill>
                        <a:schemeClr val="tx2">
                          <a:lumMod val="40000"/>
                          <a:lumOff val="60000"/>
                        </a:schemeClr>
                      </a:solid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tc>
                  <a:txBody>
                    <a:bodyPr/>
                    <a:lstStyle/>
                    <a:p>
                      <a:pPr marL="0" marR="0">
                        <a:spcBef>
                          <a:spcPts val="0"/>
                        </a:spcBef>
                        <a:spcAft>
                          <a:spcPts val="0"/>
                        </a:spcAft>
                      </a:pPr>
                      <a:r>
                        <a:rPr lang="en-US" sz="1100" kern="10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9525" cap="flat" cmpd="sng" algn="ctr">
                      <a:solidFill>
                        <a:schemeClr val="tx2">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89720036"/>
                  </a:ext>
                </a:extLst>
              </a:tr>
              <a:tr h="320040">
                <a:tc>
                  <a:txBody>
                    <a:bodyPr/>
                    <a:lstStyle/>
                    <a:p>
                      <a:pPr marL="0" marR="0">
                        <a:spcBef>
                          <a:spcPts val="0"/>
                        </a:spcBef>
                        <a:spcAft>
                          <a:spcPts val="0"/>
                        </a:spcAft>
                      </a:pPr>
                      <a:r>
                        <a:rPr lang="en-US" sz="1050" kern="100" dirty="0">
                          <a:solidFill>
                            <a:schemeClr val="bg1"/>
                          </a:solidFill>
                          <a:effectLst/>
                        </a:rPr>
                        <a:t>Learner Resources/Tools</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100" kern="10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no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100" kern="10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9525" cap="flat" cmpd="sng" algn="ctr">
                      <a:solidFill>
                        <a:schemeClr val="tx2">
                          <a:lumMod val="40000"/>
                          <a:lumOff val="60000"/>
                        </a:schemeClr>
                      </a:solid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tc>
                  <a:txBody>
                    <a:bodyPr/>
                    <a:lstStyle/>
                    <a:p>
                      <a:pPr marL="0" marR="0" algn="ctr">
                        <a:spcBef>
                          <a:spcPts val="0"/>
                        </a:spcBef>
                        <a:spcAft>
                          <a:spcPts val="0"/>
                        </a:spcAft>
                      </a:pPr>
                      <a:r>
                        <a:rPr lang="en-US" sz="1100" kern="10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9525" cap="flat" cmpd="sng" algn="ctr">
                      <a:solidFill>
                        <a:schemeClr val="tx2">
                          <a:lumMod val="40000"/>
                          <a:lumOff val="60000"/>
                        </a:schemeClr>
                      </a:solid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100" kern="10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9525" cap="flat" cmpd="sng" algn="ctr">
                      <a:solidFill>
                        <a:schemeClr val="tx2">
                          <a:lumMod val="40000"/>
                          <a:lumOff val="60000"/>
                        </a:schemeClr>
                      </a:solid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tc>
                  <a:txBody>
                    <a:bodyPr/>
                    <a:lstStyle/>
                    <a:p>
                      <a:pPr marL="0" marR="0">
                        <a:spcBef>
                          <a:spcPts val="0"/>
                        </a:spcBef>
                        <a:spcAft>
                          <a:spcPts val="0"/>
                        </a:spcAft>
                      </a:pPr>
                      <a:r>
                        <a:rPr lang="en-US" sz="1100" kern="10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9525" cap="flat" cmpd="sng" algn="ctr">
                      <a:solidFill>
                        <a:schemeClr val="tx2">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68330188"/>
                  </a:ext>
                </a:extLst>
              </a:tr>
              <a:tr h="429768">
                <a:tc>
                  <a:txBody>
                    <a:bodyPr/>
                    <a:lstStyle/>
                    <a:p>
                      <a:pPr marL="0" marR="0">
                        <a:spcBef>
                          <a:spcPts val="0"/>
                        </a:spcBef>
                        <a:spcAft>
                          <a:spcPts val="0"/>
                        </a:spcAft>
                      </a:pPr>
                      <a:r>
                        <a:rPr lang="en-US" sz="1050" kern="100" dirty="0">
                          <a:solidFill>
                            <a:schemeClr val="bg1"/>
                          </a:solidFill>
                          <a:effectLst/>
                        </a:rPr>
                        <a:t>Confirmed Locations (Live Programs) - if series, please identify </a:t>
                      </a:r>
                      <a:endParaRPr lang="en-US" sz="1050" kern="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100" kern="10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no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100" kern="10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9525" cap="flat" cmpd="sng" algn="ctr">
                      <a:solidFill>
                        <a:schemeClr val="tx2">
                          <a:lumMod val="40000"/>
                          <a:lumOff val="60000"/>
                        </a:schemeClr>
                      </a:solid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tc>
                  <a:txBody>
                    <a:bodyPr/>
                    <a:lstStyle/>
                    <a:p>
                      <a:pPr marL="0" marR="0" algn="ctr">
                        <a:spcBef>
                          <a:spcPts val="0"/>
                        </a:spcBef>
                        <a:spcAft>
                          <a:spcPts val="0"/>
                        </a:spcAft>
                      </a:pPr>
                      <a:r>
                        <a:rPr lang="en-US" sz="1100" kern="100" dirty="0">
                          <a:effectLst/>
                        </a:rPr>
                        <a:t> </a:t>
                      </a:r>
                      <a:endParaRPr lang="en-US" sz="11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9525" cap="flat" cmpd="sng" algn="ctr">
                      <a:solidFill>
                        <a:schemeClr val="tx2">
                          <a:lumMod val="40000"/>
                          <a:lumOff val="60000"/>
                        </a:schemeClr>
                      </a:solid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100" kern="10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9525" cap="flat" cmpd="sng" algn="ctr">
                      <a:solidFill>
                        <a:schemeClr val="tx2">
                          <a:lumMod val="40000"/>
                          <a:lumOff val="60000"/>
                        </a:schemeClr>
                      </a:solid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tc>
                  <a:txBody>
                    <a:bodyPr/>
                    <a:lstStyle/>
                    <a:p>
                      <a:pPr marL="0" marR="0">
                        <a:spcBef>
                          <a:spcPts val="0"/>
                        </a:spcBef>
                        <a:spcAft>
                          <a:spcPts val="0"/>
                        </a:spcAft>
                      </a:pPr>
                      <a:r>
                        <a:rPr lang="en-US" sz="1100" kern="100" dirty="0">
                          <a:effectLst/>
                        </a:rPr>
                        <a:t> </a:t>
                      </a:r>
                      <a:endParaRPr lang="en-US" sz="11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9525" cap="flat" cmpd="sng" algn="ctr">
                      <a:solidFill>
                        <a:schemeClr val="tx2">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26829739"/>
                  </a:ext>
                </a:extLst>
              </a:tr>
              <a:tr h="320040">
                <a:tc>
                  <a:txBody>
                    <a:bodyPr/>
                    <a:lstStyle/>
                    <a:p>
                      <a:pPr marL="0" marR="0">
                        <a:spcBef>
                          <a:spcPts val="0"/>
                        </a:spcBef>
                        <a:spcAft>
                          <a:spcPts val="0"/>
                        </a:spcAft>
                      </a:pPr>
                      <a:r>
                        <a:rPr lang="en-US" sz="1050" kern="100" dirty="0">
                          <a:solidFill>
                            <a:schemeClr val="bg1"/>
                          </a:solidFill>
                          <a:effectLst/>
                        </a:rPr>
                        <a:t>Slot Confirmation for Satellite Symposium</a:t>
                      </a:r>
                      <a:endParaRPr lang="en-US" sz="1050" kern="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100" kern="10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no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100" kern="10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9525" cap="flat" cmpd="sng" algn="ctr">
                      <a:solidFill>
                        <a:schemeClr val="tx2">
                          <a:lumMod val="40000"/>
                          <a:lumOff val="60000"/>
                        </a:schemeClr>
                      </a:solid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tc>
                  <a:txBody>
                    <a:bodyPr/>
                    <a:lstStyle/>
                    <a:p>
                      <a:pPr marL="0" marR="0" algn="ctr">
                        <a:spcBef>
                          <a:spcPts val="0"/>
                        </a:spcBef>
                        <a:spcAft>
                          <a:spcPts val="0"/>
                        </a:spcAft>
                      </a:pPr>
                      <a:r>
                        <a:rPr lang="en-US" sz="1100" kern="10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9525" cap="flat" cmpd="sng" algn="ctr">
                      <a:solidFill>
                        <a:schemeClr val="tx2">
                          <a:lumMod val="40000"/>
                          <a:lumOff val="60000"/>
                        </a:schemeClr>
                      </a:solid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100" kern="100" dirty="0">
                          <a:effectLst/>
                        </a:rPr>
                        <a:t> </a:t>
                      </a:r>
                      <a:endParaRPr lang="en-US" sz="11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9525" cap="flat" cmpd="sng" algn="ctr">
                      <a:solidFill>
                        <a:schemeClr val="tx2">
                          <a:lumMod val="40000"/>
                          <a:lumOff val="60000"/>
                        </a:schemeClr>
                      </a:solid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tc>
                  <a:txBody>
                    <a:bodyPr/>
                    <a:lstStyle/>
                    <a:p>
                      <a:pPr marL="0" marR="0">
                        <a:spcBef>
                          <a:spcPts val="0"/>
                        </a:spcBef>
                        <a:spcAft>
                          <a:spcPts val="0"/>
                        </a:spcAft>
                      </a:pPr>
                      <a:r>
                        <a:rPr lang="en-US" sz="1100" kern="100" dirty="0">
                          <a:effectLst/>
                        </a:rPr>
                        <a:t> </a:t>
                      </a:r>
                      <a:endParaRPr lang="en-US" sz="11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9525" cap="flat" cmpd="sng" algn="ctr">
                      <a:solidFill>
                        <a:schemeClr val="tx2">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00978064"/>
                  </a:ext>
                </a:extLst>
              </a:tr>
              <a:tr h="320040">
                <a:tc>
                  <a:txBody>
                    <a:bodyPr/>
                    <a:lstStyle/>
                    <a:p>
                      <a:pPr marL="0" marR="0">
                        <a:spcBef>
                          <a:spcPts val="0"/>
                        </a:spcBef>
                        <a:spcAft>
                          <a:spcPts val="0"/>
                        </a:spcAft>
                      </a:pPr>
                      <a:r>
                        <a:rPr lang="en-US" sz="1050" kern="100" dirty="0">
                          <a:solidFill>
                            <a:schemeClr val="bg1"/>
                          </a:solidFill>
                          <a:effectLst/>
                        </a:rPr>
                        <a:t>Launch Date </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100" kern="10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no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100" kern="10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9525" cap="flat" cmpd="sng" algn="ctr">
                      <a:solidFill>
                        <a:schemeClr val="tx2">
                          <a:lumMod val="40000"/>
                          <a:lumOff val="60000"/>
                        </a:schemeClr>
                      </a:solid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tc>
                  <a:txBody>
                    <a:bodyPr/>
                    <a:lstStyle/>
                    <a:p>
                      <a:pPr marL="0" marR="0" algn="ctr">
                        <a:spcBef>
                          <a:spcPts val="0"/>
                        </a:spcBef>
                        <a:spcAft>
                          <a:spcPts val="0"/>
                        </a:spcAft>
                      </a:pPr>
                      <a:r>
                        <a:rPr lang="en-US" sz="1100" kern="10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9525" cap="flat" cmpd="sng" algn="ctr">
                      <a:solidFill>
                        <a:schemeClr val="tx2">
                          <a:lumMod val="40000"/>
                          <a:lumOff val="60000"/>
                        </a:schemeClr>
                      </a:solid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100" kern="100" dirty="0">
                          <a:effectLst/>
                        </a:rPr>
                        <a:t> </a:t>
                      </a:r>
                      <a:endParaRPr lang="en-US" sz="11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9525" cap="flat" cmpd="sng" algn="ctr">
                      <a:solidFill>
                        <a:schemeClr val="tx2">
                          <a:lumMod val="40000"/>
                          <a:lumOff val="60000"/>
                        </a:schemeClr>
                      </a:solid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tc>
                  <a:txBody>
                    <a:bodyPr/>
                    <a:lstStyle/>
                    <a:p>
                      <a:pPr marL="0" marR="0">
                        <a:spcBef>
                          <a:spcPts val="0"/>
                        </a:spcBef>
                        <a:spcAft>
                          <a:spcPts val="0"/>
                        </a:spcAft>
                      </a:pPr>
                      <a:r>
                        <a:rPr lang="en-US" sz="1100" kern="100" dirty="0">
                          <a:effectLst/>
                        </a:rPr>
                        <a:t> </a:t>
                      </a:r>
                      <a:endParaRPr lang="en-US" sz="11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9525" cap="flat" cmpd="sng" algn="ctr">
                      <a:solidFill>
                        <a:schemeClr val="tx2">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05206113"/>
                  </a:ext>
                </a:extLst>
              </a:tr>
              <a:tr h="320040">
                <a:tc>
                  <a:txBody>
                    <a:bodyPr/>
                    <a:lstStyle/>
                    <a:p>
                      <a:pPr marL="0" marR="0">
                        <a:spcBef>
                          <a:spcPts val="0"/>
                        </a:spcBef>
                        <a:spcAft>
                          <a:spcPts val="0"/>
                        </a:spcAft>
                      </a:pPr>
                      <a:r>
                        <a:rPr lang="en-US" sz="1050" kern="100" dirty="0">
                          <a:solidFill>
                            <a:schemeClr val="bg1"/>
                          </a:solidFill>
                          <a:effectLst/>
                        </a:rPr>
                        <a:t>Web link (Enduring)</a:t>
                      </a:r>
                      <a:endParaRPr lang="en-US" sz="1050" kern="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100" kern="10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no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100" kern="10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9525" cap="flat" cmpd="sng" algn="ctr">
                      <a:solidFill>
                        <a:schemeClr val="tx2">
                          <a:lumMod val="40000"/>
                          <a:lumOff val="60000"/>
                        </a:schemeClr>
                      </a:solid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tc>
                  <a:txBody>
                    <a:bodyPr/>
                    <a:lstStyle/>
                    <a:p>
                      <a:pPr marL="0" marR="0" algn="ctr">
                        <a:spcBef>
                          <a:spcPts val="0"/>
                        </a:spcBef>
                        <a:spcAft>
                          <a:spcPts val="0"/>
                        </a:spcAft>
                      </a:pPr>
                      <a:r>
                        <a:rPr lang="en-US" sz="1100" kern="10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9525" cap="flat" cmpd="sng" algn="ctr">
                      <a:solidFill>
                        <a:schemeClr val="tx2">
                          <a:lumMod val="40000"/>
                          <a:lumOff val="60000"/>
                        </a:schemeClr>
                      </a:solid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100" kern="10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9525" cap="flat" cmpd="sng" algn="ctr">
                      <a:solidFill>
                        <a:schemeClr val="tx2">
                          <a:lumMod val="40000"/>
                          <a:lumOff val="60000"/>
                        </a:schemeClr>
                      </a:solid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tc>
                  <a:txBody>
                    <a:bodyPr/>
                    <a:lstStyle/>
                    <a:p>
                      <a:pPr marL="0" marR="0">
                        <a:spcBef>
                          <a:spcPts val="0"/>
                        </a:spcBef>
                        <a:spcAft>
                          <a:spcPts val="0"/>
                        </a:spcAft>
                      </a:pPr>
                      <a:r>
                        <a:rPr lang="en-US" sz="1100" kern="100" dirty="0">
                          <a:effectLst/>
                        </a:rPr>
                        <a:t> </a:t>
                      </a:r>
                      <a:endParaRPr lang="en-US" sz="11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9525" cap="flat" cmpd="sng" algn="ctr">
                      <a:solidFill>
                        <a:schemeClr val="tx2">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81836875"/>
                  </a:ext>
                </a:extLst>
              </a:tr>
              <a:tr h="320040">
                <a:tc>
                  <a:txBody>
                    <a:bodyPr/>
                    <a:lstStyle/>
                    <a:p>
                      <a:pPr marL="0" marR="0">
                        <a:spcBef>
                          <a:spcPts val="0"/>
                        </a:spcBef>
                        <a:spcAft>
                          <a:spcPts val="0"/>
                        </a:spcAft>
                      </a:pPr>
                      <a:r>
                        <a:rPr lang="en-US" sz="1050" kern="100" dirty="0">
                          <a:solidFill>
                            <a:schemeClr val="bg1"/>
                          </a:solidFill>
                          <a:effectLst/>
                        </a:rPr>
                        <a:t>Multi-Support Status</a:t>
                      </a:r>
                      <a:endParaRPr lang="en-US" sz="1050" kern="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no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9525" cap="flat" cmpd="sng" algn="ctr">
                      <a:solidFill>
                        <a:schemeClr val="tx2">
                          <a:lumMod val="40000"/>
                          <a:lumOff val="60000"/>
                        </a:schemeClr>
                      </a:solid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tc>
                  <a:txBody>
                    <a:bodyPr/>
                    <a:lstStyle/>
                    <a:p>
                      <a:pPr marL="0" marR="0" algn="ctr">
                        <a:spcBef>
                          <a:spcPts val="0"/>
                        </a:spcBef>
                        <a:spcAft>
                          <a:spcPts val="0"/>
                        </a:spcAft>
                      </a:pP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9525" cap="flat" cmpd="sng" algn="ctr">
                      <a:solidFill>
                        <a:schemeClr val="tx2">
                          <a:lumMod val="40000"/>
                          <a:lumOff val="60000"/>
                        </a:schemeClr>
                      </a:solid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9525" cap="flat" cmpd="sng" algn="ctr">
                      <a:solidFill>
                        <a:schemeClr val="tx2">
                          <a:lumMod val="40000"/>
                          <a:lumOff val="60000"/>
                        </a:schemeClr>
                      </a:solid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tc>
                  <a:txBody>
                    <a:bodyPr/>
                    <a:lstStyle/>
                    <a:p>
                      <a:pPr marL="0" marR="0">
                        <a:spcBef>
                          <a:spcPts val="0"/>
                        </a:spcBef>
                        <a:spcAft>
                          <a:spcPts val="0"/>
                        </a:spcAft>
                      </a:pPr>
                      <a:endParaRPr lang="en-US" sz="11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9525" cap="flat" cmpd="sng" algn="ctr">
                      <a:solidFill>
                        <a:schemeClr val="tx2">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2708791"/>
                  </a:ext>
                </a:extLst>
              </a:tr>
              <a:tr h="320040">
                <a:tc>
                  <a:txBody>
                    <a:bodyPr/>
                    <a:lstStyle/>
                    <a:p>
                      <a:pPr marL="0" marR="0">
                        <a:spcBef>
                          <a:spcPts val="0"/>
                        </a:spcBef>
                        <a:spcAft>
                          <a:spcPts val="0"/>
                        </a:spcAft>
                      </a:pPr>
                      <a:r>
                        <a:rPr lang="en-US" sz="1050" kern="100" dirty="0">
                          <a:solidFill>
                            <a:schemeClr val="bg1"/>
                          </a:solidFill>
                          <a:effectLst/>
                        </a:rPr>
                        <a:t>Overall Activity Status</a:t>
                      </a:r>
                      <a:endParaRPr lang="en-US" sz="1050" kern="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100" kern="10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no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100" kern="10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9525" cap="flat" cmpd="sng" algn="ctr">
                      <a:solidFill>
                        <a:schemeClr val="tx2">
                          <a:lumMod val="40000"/>
                          <a:lumOff val="60000"/>
                        </a:schemeClr>
                      </a:solid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tc>
                  <a:txBody>
                    <a:bodyPr/>
                    <a:lstStyle/>
                    <a:p>
                      <a:pPr marL="0" marR="0" algn="ctr">
                        <a:spcBef>
                          <a:spcPts val="0"/>
                        </a:spcBef>
                        <a:spcAft>
                          <a:spcPts val="0"/>
                        </a:spcAft>
                      </a:pPr>
                      <a:r>
                        <a:rPr lang="en-US" sz="1100" kern="10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9525" cap="flat" cmpd="sng" algn="ctr">
                      <a:solidFill>
                        <a:schemeClr val="tx2">
                          <a:lumMod val="40000"/>
                          <a:lumOff val="60000"/>
                        </a:schemeClr>
                      </a:solid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100" kern="100">
                          <a:effectLst/>
                        </a:rPr>
                        <a:t> </a:t>
                      </a: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9525" cap="flat" cmpd="sng" algn="ctr">
                      <a:solidFill>
                        <a:schemeClr val="tx2">
                          <a:lumMod val="40000"/>
                          <a:lumOff val="60000"/>
                        </a:schemeClr>
                      </a:solid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tc>
                  <a:txBody>
                    <a:bodyPr/>
                    <a:lstStyle/>
                    <a:p>
                      <a:pPr marL="0" marR="0">
                        <a:spcBef>
                          <a:spcPts val="0"/>
                        </a:spcBef>
                        <a:spcAft>
                          <a:spcPts val="0"/>
                        </a:spcAft>
                      </a:pPr>
                      <a:r>
                        <a:rPr lang="en-US" sz="1100" kern="100" dirty="0">
                          <a:effectLst/>
                        </a:rPr>
                        <a:t> </a:t>
                      </a:r>
                      <a:endParaRPr lang="en-US" sz="11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9525" cap="flat" cmpd="sng" algn="ctr">
                      <a:solidFill>
                        <a:schemeClr val="tx2">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41478349"/>
                  </a:ext>
                </a:extLst>
              </a:tr>
              <a:tr h="320040">
                <a:tc>
                  <a:txBody>
                    <a:bodyPr/>
                    <a:lstStyle/>
                    <a:p>
                      <a:pPr marL="0" marR="0">
                        <a:spcBef>
                          <a:spcPts val="0"/>
                        </a:spcBef>
                        <a:spcAft>
                          <a:spcPts val="0"/>
                        </a:spcAft>
                      </a:pPr>
                      <a:r>
                        <a:rPr lang="en-US" sz="1050" b="1" kern="100" dirty="0">
                          <a:solidFill>
                            <a:schemeClr val="bg1"/>
                          </a:solidFill>
                          <a:effectLst/>
                          <a:latin typeface="+mn-lt"/>
                          <a:ea typeface="+mn-ea"/>
                          <a:cs typeface="+mn-cs"/>
                        </a:rPr>
                        <a:t>Other</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no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9525" cap="flat" cmpd="sng" algn="ctr">
                      <a:solidFill>
                        <a:schemeClr val="tx2">
                          <a:lumMod val="40000"/>
                          <a:lumOff val="60000"/>
                        </a:schemeClr>
                      </a:solid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tc>
                  <a:txBody>
                    <a:bodyPr/>
                    <a:lstStyle/>
                    <a:p>
                      <a:pPr marL="0" marR="0" algn="ctr">
                        <a:spcBef>
                          <a:spcPts val="0"/>
                        </a:spcBef>
                        <a:spcAft>
                          <a:spcPts val="0"/>
                        </a:spcAft>
                      </a:pP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9525" cap="flat" cmpd="sng" algn="ctr">
                      <a:solidFill>
                        <a:schemeClr val="tx2">
                          <a:lumMod val="40000"/>
                          <a:lumOff val="60000"/>
                        </a:schemeClr>
                      </a:solid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9525" cap="flat" cmpd="sng" algn="ctr">
                      <a:solidFill>
                        <a:schemeClr val="tx2">
                          <a:lumMod val="40000"/>
                          <a:lumOff val="60000"/>
                        </a:schemeClr>
                      </a:solid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tc>
                  <a:txBody>
                    <a:bodyPr/>
                    <a:lstStyle/>
                    <a:p>
                      <a:pPr marL="0" marR="0">
                        <a:spcBef>
                          <a:spcPts val="0"/>
                        </a:spcBef>
                        <a:spcAft>
                          <a:spcPts val="0"/>
                        </a:spcAft>
                      </a:pPr>
                      <a:endParaRPr lang="en-US" sz="11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9525" cap="flat" cmpd="sng" algn="ctr">
                      <a:solidFill>
                        <a:schemeClr val="tx2">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81212574"/>
                  </a:ext>
                </a:extLst>
              </a:tr>
            </a:tbl>
          </a:graphicData>
        </a:graphic>
      </p:graphicFrame>
      <p:sp>
        <p:nvSpPr>
          <p:cNvPr id="4" name="Oval 3">
            <a:extLst>
              <a:ext uri="{FF2B5EF4-FFF2-40B4-BE49-F238E27FC236}">
                <a16:creationId xmlns:a16="http://schemas.microsoft.com/office/drawing/2014/main" id="{864133A2-98FD-701B-2378-8B73A939A7A9}"/>
              </a:ext>
            </a:extLst>
          </p:cNvPr>
          <p:cNvSpPr/>
          <p:nvPr/>
        </p:nvSpPr>
        <p:spPr>
          <a:xfrm>
            <a:off x="3736023" y="1565076"/>
            <a:ext cx="86360" cy="106724"/>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defTabSz="914240"/>
            <a:endParaRPr lang="en-GB">
              <a:solidFill>
                <a:prstClr val="white"/>
              </a:solidFill>
              <a:latin typeface="Arial" panose="020B0604020202020204"/>
            </a:endParaRPr>
          </a:p>
        </p:txBody>
      </p:sp>
      <p:sp>
        <p:nvSpPr>
          <p:cNvPr id="17" name="Oval 16">
            <a:extLst>
              <a:ext uri="{FF2B5EF4-FFF2-40B4-BE49-F238E27FC236}">
                <a16:creationId xmlns:a16="http://schemas.microsoft.com/office/drawing/2014/main" id="{ABF1B7AC-7453-5DCA-8AD3-935F3D4C5115}"/>
              </a:ext>
            </a:extLst>
          </p:cNvPr>
          <p:cNvSpPr/>
          <p:nvPr/>
        </p:nvSpPr>
        <p:spPr>
          <a:xfrm>
            <a:off x="5077143" y="1565076"/>
            <a:ext cx="86360" cy="10672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defTabSz="914240"/>
            <a:endParaRPr lang="en-GB">
              <a:solidFill>
                <a:prstClr val="white"/>
              </a:solidFill>
              <a:latin typeface="Arial" panose="020B0604020202020204"/>
            </a:endParaRPr>
          </a:p>
        </p:txBody>
      </p:sp>
      <p:sp>
        <p:nvSpPr>
          <p:cNvPr id="20" name="Freeform: Shape 19">
            <a:extLst>
              <a:ext uri="{FF2B5EF4-FFF2-40B4-BE49-F238E27FC236}">
                <a16:creationId xmlns:a16="http://schemas.microsoft.com/office/drawing/2014/main" id="{E5549E33-AA59-7B10-4832-0FF9CA352932}"/>
              </a:ext>
            </a:extLst>
          </p:cNvPr>
          <p:cNvSpPr/>
          <p:nvPr/>
        </p:nvSpPr>
        <p:spPr>
          <a:xfrm>
            <a:off x="6309084" y="1565076"/>
            <a:ext cx="105853" cy="111430"/>
          </a:xfrm>
          <a:custGeom>
            <a:avLst/>
            <a:gdLst>
              <a:gd name="connsiteX0" fmla="*/ 0 w 179373"/>
              <a:gd name="connsiteY0" fmla="*/ 92851 h 153509"/>
              <a:gd name="connsiteX1" fmla="*/ 60658 w 179373"/>
              <a:gd name="connsiteY1" fmla="*/ 153510 h 153509"/>
              <a:gd name="connsiteX2" fmla="*/ 179373 w 179373"/>
              <a:gd name="connsiteY2" fmla="*/ 0 h 153509"/>
            </a:gdLst>
            <a:ahLst/>
            <a:cxnLst>
              <a:cxn ang="0">
                <a:pos x="connsiteX0" y="connsiteY0"/>
              </a:cxn>
              <a:cxn ang="0">
                <a:pos x="connsiteX1" y="connsiteY1"/>
              </a:cxn>
              <a:cxn ang="0">
                <a:pos x="connsiteX2" y="connsiteY2"/>
              </a:cxn>
            </a:cxnLst>
            <a:rect l="l" t="t" r="r" b="b"/>
            <a:pathLst>
              <a:path w="179373" h="153509">
                <a:moveTo>
                  <a:pt x="0" y="92851"/>
                </a:moveTo>
                <a:lnTo>
                  <a:pt x="60658" y="153510"/>
                </a:lnTo>
                <a:lnTo>
                  <a:pt x="179373" y="0"/>
                </a:lnTo>
              </a:path>
            </a:pathLst>
          </a:custGeom>
          <a:noFill/>
          <a:ln w="19178" cap="rnd">
            <a:solidFill>
              <a:schemeClr val="accent5"/>
            </a:solidFill>
            <a:prstDash val="solid"/>
            <a:round/>
          </a:ln>
        </p:spPr>
        <p:txBody>
          <a:bodyPr rtlCol="0" anchor="ctr"/>
          <a:lstStyle/>
          <a:p>
            <a:pPr defTabSz="914240"/>
            <a:endParaRPr lang="en-GB">
              <a:solidFill>
                <a:srgbClr val="071D49"/>
              </a:solidFill>
              <a:latin typeface="Arial" panose="020B0604020202020204"/>
            </a:endParaRPr>
          </a:p>
        </p:txBody>
      </p:sp>
      <p:grpSp>
        <p:nvGrpSpPr>
          <p:cNvPr id="33" name="Group 32">
            <a:extLst>
              <a:ext uri="{FF2B5EF4-FFF2-40B4-BE49-F238E27FC236}">
                <a16:creationId xmlns:a16="http://schemas.microsoft.com/office/drawing/2014/main" id="{E48839D7-0F04-3D0D-3781-8BD8F2FEA73A}"/>
              </a:ext>
            </a:extLst>
          </p:cNvPr>
          <p:cNvGrpSpPr/>
          <p:nvPr/>
        </p:nvGrpSpPr>
        <p:grpSpPr>
          <a:xfrm>
            <a:off x="9125249" y="1536618"/>
            <a:ext cx="161764" cy="199589"/>
            <a:chOff x="3059528" y="3022566"/>
            <a:chExt cx="423516" cy="424817"/>
          </a:xfrm>
        </p:grpSpPr>
        <p:sp>
          <p:nvSpPr>
            <p:cNvPr id="30" name="Freeform: Shape 29">
              <a:extLst>
                <a:ext uri="{FF2B5EF4-FFF2-40B4-BE49-F238E27FC236}">
                  <a16:creationId xmlns:a16="http://schemas.microsoft.com/office/drawing/2014/main" id="{653044F3-4516-9FCE-00D5-2035A3578C32}"/>
                </a:ext>
              </a:extLst>
            </p:cNvPr>
            <p:cNvSpPr/>
            <p:nvPr/>
          </p:nvSpPr>
          <p:spPr>
            <a:xfrm>
              <a:off x="3059528" y="3022566"/>
              <a:ext cx="423516" cy="424817"/>
            </a:xfrm>
            <a:custGeom>
              <a:avLst/>
              <a:gdLst>
                <a:gd name="connsiteX0" fmla="*/ 26440 w 470110"/>
                <a:gd name="connsiteY0" fmla="*/ 457320 h 471554"/>
                <a:gd name="connsiteX1" fmla="*/ 0 w 470110"/>
                <a:gd name="connsiteY1" fmla="*/ 471555 h 471554"/>
                <a:gd name="connsiteX2" fmla="*/ 11725 w 470110"/>
                <a:gd name="connsiteY2" fmla="*/ 448862 h 471554"/>
                <a:gd name="connsiteX3" fmla="*/ 117553 w 470110"/>
                <a:gd name="connsiteY3" fmla="*/ 304112 h 471554"/>
                <a:gd name="connsiteX4" fmla="*/ 416096 w 470110"/>
                <a:gd name="connsiteY4" fmla="*/ 5570 h 471554"/>
                <a:gd name="connsiteX5" fmla="*/ 443052 w 470110"/>
                <a:gd name="connsiteY5" fmla="*/ 5570 h 471554"/>
                <a:gd name="connsiteX6" fmla="*/ 464541 w 470110"/>
                <a:gd name="connsiteY6" fmla="*/ 27059 h 471554"/>
                <a:gd name="connsiteX7" fmla="*/ 464541 w 470110"/>
                <a:gd name="connsiteY7" fmla="*/ 54015 h 471554"/>
                <a:gd name="connsiteX8" fmla="*/ 162388 w 470110"/>
                <a:gd name="connsiteY8" fmla="*/ 356167 h 471554"/>
                <a:gd name="connsiteX9" fmla="*/ 26440 w 470110"/>
                <a:gd name="connsiteY9" fmla="*/ 457355 h 471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0110" h="471554">
                  <a:moveTo>
                    <a:pt x="26440" y="457320"/>
                  </a:moveTo>
                  <a:lnTo>
                    <a:pt x="0" y="471555"/>
                  </a:lnTo>
                  <a:lnTo>
                    <a:pt x="11725" y="448862"/>
                  </a:lnTo>
                  <a:cubicBezTo>
                    <a:pt x="39333" y="395467"/>
                    <a:pt x="75022" y="346643"/>
                    <a:pt x="117553" y="304112"/>
                  </a:cubicBezTo>
                  <a:lnTo>
                    <a:pt x="416096" y="5570"/>
                  </a:lnTo>
                  <a:cubicBezTo>
                    <a:pt x="423522" y="-1857"/>
                    <a:pt x="435591" y="-1857"/>
                    <a:pt x="443052" y="5570"/>
                  </a:cubicBezTo>
                  <a:lnTo>
                    <a:pt x="464541" y="27059"/>
                  </a:lnTo>
                  <a:cubicBezTo>
                    <a:pt x="471967" y="34486"/>
                    <a:pt x="471967" y="46554"/>
                    <a:pt x="464541" y="54015"/>
                  </a:cubicBezTo>
                  <a:lnTo>
                    <a:pt x="162388" y="356167"/>
                  </a:lnTo>
                  <a:cubicBezTo>
                    <a:pt x="122229" y="396326"/>
                    <a:pt x="76432" y="430399"/>
                    <a:pt x="26440" y="457355"/>
                  </a:cubicBezTo>
                  <a:close/>
                </a:path>
              </a:pathLst>
            </a:custGeom>
            <a:noFill/>
            <a:ln w="9525" cap="rnd">
              <a:solidFill>
                <a:srgbClr val="09204D"/>
              </a:solidFill>
              <a:prstDash val="solid"/>
              <a:round/>
            </a:ln>
          </p:spPr>
          <p:txBody>
            <a:bodyPr rtlCol="0" anchor="ctr"/>
            <a:lstStyle/>
            <a:p>
              <a:pPr defTabSz="914240"/>
              <a:endParaRPr lang="en-US">
                <a:solidFill>
                  <a:srgbClr val="071D49"/>
                </a:solidFill>
                <a:latin typeface="Arial" panose="020B0604020202020204"/>
              </a:endParaRPr>
            </a:p>
          </p:txBody>
        </p:sp>
        <p:sp>
          <p:nvSpPr>
            <p:cNvPr id="31" name="Freeform: Shape 30">
              <a:extLst>
                <a:ext uri="{FF2B5EF4-FFF2-40B4-BE49-F238E27FC236}">
                  <a16:creationId xmlns:a16="http://schemas.microsoft.com/office/drawing/2014/main" id="{185E06A5-81E5-84A3-78B1-8EBF50781F8E}"/>
                </a:ext>
              </a:extLst>
            </p:cNvPr>
            <p:cNvSpPr/>
            <p:nvPr/>
          </p:nvSpPr>
          <p:spPr>
            <a:xfrm>
              <a:off x="3380519" y="3063669"/>
              <a:ext cx="98894" cy="185723"/>
            </a:xfrm>
            <a:custGeom>
              <a:avLst/>
              <a:gdLst>
                <a:gd name="connsiteX0" fmla="*/ 26268 w 109774"/>
                <a:gd name="connsiteY0" fmla="*/ 0 h 206156"/>
                <a:gd name="connsiteX1" fmla="*/ 105004 w 109774"/>
                <a:gd name="connsiteY1" fmla="*/ 78151 h 206156"/>
                <a:gd name="connsiteX2" fmla="*/ 105004 w 109774"/>
                <a:gd name="connsiteY2" fmla="*/ 101153 h 206156"/>
                <a:gd name="connsiteX3" fmla="*/ 0 w 109774"/>
                <a:gd name="connsiteY3" fmla="*/ 206157 h 206156"/>
              </a:gdLst>
              <a:ahLst/>
              <a:cxnLst>
                <a:cxn ang="0">
                  <a:pos x="connsiteX0" y="connsiteY0"/>
                </a:cxn>
                <a:cxn ang="0">
                  <a:pos x="connsiteX1" y="connsiteY1"/>
                </a:cxn>
                <a:cxn ang="0">
                  <a:pos x="connsiteX2" y="connsiteY2"/>
                </a:cxn>
                <a:cxn ang="0">
                  <a:pos x="connsiteX3" y="connsiteY3"/>
                </a:cxn>
              </a:cxnLst>
              <a:rect l="l" t="t" r="r" b="b"/>
              <a:pathLst>
                <a:path w="109774" h="206156">
                  <a:moveTo>
                    <a:pt x="26268" y="0"/>
                  </a:moveTo>
                  <a:lnTo>
                    <a:pt x="105004" y="78151"/>
                  </a:lnTo>
                  <a:cubicBezTo>
                    <a:pt x="111365" y="84512"/>
                    <a:pt x="111365" y="94792"/>
                    <a:pt x="105004" y="101153"/>
                  </a:cubicBezTo>
                  <a:lnTo>
                    <a:pt x="0" y="206157"/>
                  </a:lnTo>
                </a:path>
              </a:pathLst>
            </a:custGeom>
            <a:noFill/>
            <a:ln w="9525" cap="rnd">
              <a:solidFill>
                <a:srgbClr val="09204D"/>
              </a:solidFill>
              <a:prstDash val="solid"/>
              <a:round/>
            </a:ln>
          </p:spPr>
          <p:txBody>
            <a:bodyPr rtlCol="0" anchor="ctr"/>
            <a:lstStyle/>
            <a:p>
              <a:pPr defTabSz="914240"/>
              <a:endParaRPr lang="en-US">
                <a:solidFill>
                  <a:srgbClr val="071D49"/>
                </a:solidFill>
                <a:latin typeface="Arial" panose="020B0604020202020204"/>
              </a:endParaRPr>
            </a:p>
          </p:txBody>
        </p:sp>
        <p:sp>
          <p:nvSpPr>
            <p:cNvPr id="32" name="Freeform: Shape 31">
              <a:extLst>
                <a:ext uri="{FF2B5EF4-FFF2-40B4-BE49-F238E27FC236}">
                  <a16:creationId xmlns:a16="http://schemas.microsoft.com/office/drawing/2014/main" id="{D8AAF5DE-E655-26C7-37E8-D43C2115D83F}"/>
                </a:ext>
              </a:extLst>
            </p:cNvPr>
            <p:cNvSpPr/>
            <p:nvPr/>
          </p:nvSpPr>
          <p:spPr>
            <a:xfrm>
              <a:off x="3249743" y="3212223"/>
              <a:ext cx="43643" cy="43612"/>
            </a:xfrm>
            <a:custGeom>
              <a:avLst/>
              <a:gdLst>
                <a:gd name="connsiteX0" fmla="*/ 48445 w 48444"/>
                <a:gd name="connsiteY0" fmla="*/ 48410 h 48410"/>
                <a:gd name="connsiteX1" fmla="*/ 0 w 48444"/>
                <a:gd name="connsiteY1" fmla="*/ 0 h 48410"/>
              </a:gdLst>
              <a:ahLst/>
              <a:cxnLst>
                <a:cxn ang="0">
                  <a:pos x="connsiteX0" y="connsiteY0"/>
                </a:cxn>
                <a:cxn ang="0">
                  <a:pos x="connsiteX1" y="connsiteY1"/>
                </a:cxn>
              </a:cxnLst>
              <a:rect l="l" t="t" r="r" b="b"/>
              <a:pathLst>
                <a:path w="48444" h="48410">
                  <a:moveTo>
                    <a:pt x="48445" y="48410"/>
                  </a:moveTo>
                  <a:lnTo>
                    <a:pt x="0" y="0"/>
                  </a:lnTo>
                </a:path>
              </a:pathLst>
            </a:custGeom>
            <a:ln w="9525" cap="rnd">
              <a:solidFill>
                <a:srgbClr val="09204D"/>
              </a:solidFill>
              <a:prstDash val="solid"/>
              <a:round/>
            </a:ln>
          </p:spPr>
          <p:txBody>
            <a:bodyPr rtlCol="0" anchor="ctr"/>
            <a:lstStyle/>
            <a:p>
              <a:pPr defTabSz="914240"/>
              <a:endParaRPr lang="en-US">
                <a:solidFill>
                  <a:srgbClr val="071D49"/>
                </a:solidFill>
                <a:latin typeface="Arial" panose="020B0604020202020204"/>
              </a:endParaRPr>
            </a:p>
          </p:txBody>
        </p:sp>
      </p:grpSp>
      <p:grpSp>
        <p:nvGrpSpPr>
          <p:cNvPr id="44" name="Group 43">
            <a:extLst>
              <a:ext uri="{FF2B5EF4-FFF2-40B4-BE49-F238E27FC236}">
                <a16:creationId xmlns:a16="http://schemas.microsoft.com/office/drawing/2014/main" id="{4A5E0EBE-6FF0-A64B-A3BB-506F7050F1FA}"/>
              </a:ext>
            </a:extLst>
          </p:cNvPr>
          <p:cNvGrpSpPr/>
          <p:nvPr/>
        </p:nvGrpSpPr>
        <p:grpSpPr>
          <a:xfrm rot="2672884">
            <a:off x="7557437" y="1541987"/>
            <a:ext cx="136133" cy="167450"/>
            <a:chOff x="6627962" y="4473232"/>
            <a:chExt cx="136133" cy="136133"/>
          </a:xfrm>
        </p:grpSpPr>
        <p:sp>
          <p:nvSpPr>
            <p:cNvPr id="42" name="Freeform: Shape 41">
              <a:extLst>
                <a:ext uri="{FF2B5EF4-FFF2-40B4-BE49-F238E27FC236}">
                  <a16:creationId xmlns:a16="http://schemas.microsoft.com/office/drawing/2014/main" id="{16976AB0-ACB1-C5B6-44B6-56B15FF2EE17}"/>
                </a:ext>
              </a:extLst>
            </p:cNvPr>
            <p:cNvSpPr/>
            <p:nvPr/>
          </p:nvSpPr>
          <p:spPr>
            <a:xfrm>
              <a:off x="6696044" y="4473232"/>
              <a:ext cx="3097" cy="136133"/>
            </a:xfrm>
            <a:custGeom>
              <a:avLst/>
              <a:gdLst>
                <a:gd name="connsiteX0" fmla="*/ 0 w 3438"/>
                <a:gd name="connsiteY0" fmla="*/ 151111 h 151110"/>
                <a:gd name="connsiteX1" fmla="*/ 0 w 3438"/>
                <a:gd name="connsiteY1" fmla="*/ 0 h 151110"/>
              </a:gdLst>
              <a:ahLst/>
              <a:cxnLst>
                <a:cxn ang="0">
                  <a:pos x="connsiteX0" y="connsiteY0"/>
                </a:cxn>
                <a:cxn ang="0">
                  <a:pos x="connsiteX1" y="connsiteY1"/>
                </a:cxn>
              </a:cxnLst>
              <a:rect l="l" t="t" r="r" b="b"/>
              <a:pathLst>
                <a:path w="3438" h="151110">
                  <a:moveTo>
                    <a:pt x="0" y="151111"/>
                  </a:moveTo>
                  <a:lnTo>
                    <a:pt x="0" y="0"/>
                  </a:lnTo>
                </a:path>
              </a:pathLst>
            </a:custGeom>
            <a:ln w="15875" cap="rnd">
              <a:solidFill>
                <a:srgbClr val="09204D"/>
              </a:solidFill>
              <a:prstDash val="solid"/>
              <a:round/>
            </a:ln>
          </p:spPr>
          <p:txBody>
            <a:bodyPr rtlCol="0" anchor="ctr"/>
            <a:lstStyle/>
            <a:p>
              <a:pPr defTabSz="914240"/>
              <a:endParaRPr lang="en-US">
                <a:solidFill>
                  <a:srgbClr val="071D49"/>
                </a:solidFill>
                <a:latin typeface="Arial" panose="020B0604020202020204"/>
              </a:endParaRPr>
            </a:p>
          </p:txBody>
        </p:sp>
        <p:sp>
          <p:nvSpPr>
            <p:cNvPr id="43" name="Freeform: Shape 42">
              <a:extLst>
                <a:ext uri="{FF2B5EF4-FFF2-40B4-BE49-F238E27FC236}">
                  <a16:creationId xmlns:a16="http://schemas.microsoft.com/office/drawing/2014/main" id="{4660921B-76D6-6053-22E5-46CFA4FFC835}"/>
                </a:ext>
              </a:extLst>
            </p:cNvPr>
            <p:cNvSpPr/>
            <p:nvPr/>
          </p:nvSpPr>
          <p:spPr>
            <a:xfrm>
              <a:off x="6627962" y="4541315"/>
              <a:ext cx="136133" cy="3097"/>
            </a:xfrm>
            <a:custGeom>
              <a:avLst/>
              <a:gdLst>
                <a:gd name="connsiteX0" fmla="*/ 0 w 151110"/>
                <a:gd name="connsiteY0" fmla="*/ 0 h 3438"/>
                <a:gd name="connsiteX1" fmla="*/ 151111 w 151110"/>
                <a:gd name="connsiteY1" fmla="*/ 0 h 3438"/>
              </a:gdLst>
              <a:ahLst/>
              <a:cxnLst>
                <a:cxn ang="0">
                  <a:pos x="connsiteX0" y="connsiteY0"/>
                </a:cxn>
                <a:cxn ang="0">
                  <a:pos x="connsiteX1" y="connsiteY1"/>
                </a:cxn>
              </a:cxnLst>
              <a:rect l="l" t="t" r="r" b="b"/>
              <a:pathLst>
                <a:path w="151110" h="3438">
                  <a:moveTo>
                    <a:pt x="0" y="0"/>
                  </a:moveTo>
                  <a:lnTo>
                    <a:pt x="151111" y="0"/>
                  </a:lnTo>
                </a:path>
              </a:pathLst>
            </a:custGeom>
            <a:ln w="15875" cap="rnd">
              <a:solidFill>
                <a:srgbClr val="09204D"/>
              </a:solidFill>
              <a:prstDash val="solid"/>
              <a:round/>
            </a:ln>
          </p:spPr>
          <p:txBody>
            <a:bodyPr rtlCol="0" anchor="ctr"/>
            <a:lstStyle/>
            <a:p>
              <a:pPr defTabSz="914240"/>
              <a:endParaRPr lang="en-US">
                <a:solidFill>
                  <a:srgbClr val="071D49"/>
                </a:solidFill>
                <a:latin typeface="Arial" panose="020B0604020202020204"/>
              </a:endParaRPr>
            </a:p>
          </p:txBody>
        </p:sp>
      </p:grpSp>
      <p:sp>
        <p:nvSpPr>
          <p:cNvPr id="3" name="Title 9">
            <a:extLst>
              <a:ext uri="{FF2B5EF4-FFF2-40B4-BE49-F238E27FC236}">
                <a16:creationId xmlns:a16="http://schemas.microsoft.com/office/drawing/2014/main" id="{2379CAD2-82AE-25E4-48F8-B579FA6CE701}"/>
              </a:ext>
            </a:extLst>
          </p:cNvPr>
          <p:cNvSpPr txBox="1">
            <a:spLocks/>
          </p:cNvSpPr>
          <p:nvPr/>
        </p:nvSpPr>
        <p:spPr>
          <a:xfrm>
            <a:off x="445972" y="316800"/>
            <a:ext cx="11392016" cy="365490"/>
          </a:xfrm>
          <a:prstGeom prst="rect">
            <a:avLst/>
          </a:prstGeom>
        </p:spPr>
        <p:txBody>
          <a:bodyPr vert="horz" lIns="0" tIns="0" rIns="0" bIns="0" rtlCol="0" anchor="t" anchorCtr="0">
            <a:noAutofit/>
          </a:bodyPr>
          <a:lstStyle>
            <a:lvl1pPr algn="l" defTabSz="914126" rtl="0" eaLnBrk="1" latinLnBrk="0" hangingPunct="1">
              <a:lnSpc>
                <a:spcPct val="85000"/>
              </a:lnSpc>
              <a:spcBef>
                <a:spcPct val="0"/>
              </a:spcBef>
              <a:buNone/>
              <a:defRPr sz="3199" b="1" kern="1200">
                <a:solidFill>
                  <a:schemeClr val="tx1"/>
                </a:solidFill>
                <a:latin typeface="+mj-lt"/>
                <a:ea typeface="+mj-ea"/>
                <a:cs typeface="+mj-cs"/>
              </a:defRPr>
            </a:lvl1pPr>
          </a:lstStyle>
          <a:p>
            <a:r>
              <a:rPr lang="en-US" dirty="0">
                <a:latin typeface="+mn-lt"/>
              </a:rPr>
              <a:t>Monthly Pre-Launch Status Report Template</a:t>
            </a:r>
            <a:endParaRPr lang="en-US" dirty="0"/>
          </a:p>
        </p:txBody>
      </p:sp>
    </p:spTree>
    <p:extLst>
      <p:ext uri="{BB962C8B-B14F-4D97-AF65-F5344CB8AC3E}">
        <p14:creationId xmlns:p14="http://schemas.microsoft.com/office/powerpoint/2010/main" val="2554819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30AE35-F143-2468-F3BF-ACF316215DC9}"/>
            </a:ext>
          </a:extLst>
        </p:cNvPr>
        <p:cNvGrpSpPr/>
        <p:nvPr/>
      </p:nvGrpSpPr>
      <p:grpSpPr>
        <a:xfrm>
          <a:off x="0" y="0"/>
          <a:ext cx="0" cy="0"/>
          <a:chOff x="0" y="0"/>
          <a:chExt cx="0" cy="0"/>
        </a:xfrm>
      </p:grpSpPr>
      <p:sp>
        <p:nvSpPr>
          <p:cNvPr id="12" name="Rectangle 11">
            <a:extLst>
              <a:ext uri="{FF2B5EF4-FFF2-40B4-BE49-F238E27FC236}">
                <a16:creationId xmlns:a16="http://schemas.microsoft.com/office/drawing/2014/main" id="{D47AE914-21DE-9ED9-0F1C-709A789CD6F3}"/>
              </a:ext>
            </a:extLst>
          </p:cNvPr>
          <p:cNvSpPr/>
          <p:nvPr/>
        </p:nvSpPr>
        <p:spPr>
          <a:xfrm>
            <a:off x="1589" y="5798184"/>
            <a:ext cx="12188825" cy="8990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defTabSz="914240"/>
            <a:endParaRPr lang="en-US">
              <a:solidFill>
                <a:prstClr val="white"/>
              </a:solidFill>
              <a:latin typeface="Arial" panose="020B0604020202020204"/>
            </a:endParaRPr>
          </a:p>
        </p:txBody>
      </p:sp>
      <p:sp>
        <p:nvSpPr>
          <p:cNvPr id="2" name="Rectangle 1">
            <a:extLst>
              <a:ext uri="{FF2B5EF4-FFF2-40B4-BE49-F238E27FC236}">
                <a16:creationId xmlns:a16="http://schemas.microsoft.com/office/drawing/2014/main" id="{E37D2EAA-4AB5-5C8F-3701-0A8CAF9A6C54}"/>
              </a:ext>
            </a:extLst>
          </p:cNvPr>
          <p:cNvSpPr/>
          <p:nvPr/>
        </p:nvSpPr>
        <p:spPr>
          <a:xfrm>
            <a:off x="196784" y="5798184"/>
            <a:ext cx="10176655" cy="8990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defTabSz="914240"/>
            <a:endParaRPr lang="en-US">
              <a:solidFill>
                <a:prstClr val="white"/>
              </a:solidFill>
              <a:latin typeface="Arial" panose="020B0604020202020204"/>
            </a:endParaRPr>
          </a:p>
        </p:txBody>
      </p:sp>
      <p:grpSp>
        <p:nvGrpSpPr>
          <p:cNvPr id="81" name="Group 80">
            <a:extLst>
              <a:ext uri="{FF2B5EF4-FFF2-40B4-BE49-F238E27FC236}">
                <a16:creationId xmlns:a16="http://schemas.microsoft.com/office/drawing/2014/main" id="{8C371C0F-65EF-6D02-9994-30192AFE9BC2}"/>
              </a:ext>
            </a:extLst>
          </p:cNvPr>
          <p:cNvGrpSpPr/>
          <p:nvPr/>
        </p:nvGrpSpPr>
        <p:grpSpPr>
          <a:xfrm>
            <a:off x="5068889" y="757710"/>
            <a:ext cx="6926329" cy="2377440"/>
            <a:chOff x="5067300" y="767235"/>
            <a:chExt cx="6926329" cy="2377440"/>
          </a:xfrm>
        </p:grpSpPr>
        <p:sp>
          <p:nvSpPr>
            <p:cNvPr id="31" name="Rectangle: Rounded Corners 30">
              <a:extLst>
                <a:ext uri="{FF2B5EF4-FFF2-40B4-BE49-F238E27FC236}">
                  <a16:creationId xmlns:a16="http://schemas.microsoft.com/office/drawing/2014/main" id="{92B0CB45-E1C2-C1C0-B4D8-FF08FAE46BB4}"/>
                </a:ext>
              </a:extLst>
            </p:cNvPr>
            <p:cNvSpPr/>
            <p:nvPr/>
          </p:nvSpPr>
          <p:spPr>
            <a:xfrm>
              <a:off x="5067300" y="767235"/>
              <a:ext cx="6926329" cy="2377440"/>
            </a:xfrm>
            <a:prstGeom prst="roundRect">
              <a:avLst>
                <a:gd name="adj" fmla="val 9111"/>
              </a:avLst>
            </a:prstGeom>
            <a:gradFill>
              <a:gsLst>
                <a:gs pos="24000">
                  <a:schemeClr val="tx2">
                    <a:lumMod val="40000"/>
                    <a:lumOff val="60000"/>
                    <a:alpha val="65000"/>
                  </a:schemeClr>
                </a:gs>
                <a:gs pos="100000">
                  <a:schemeClr val="tx2">
                    <a:lumMod val="20000"/>
                    <a:lumOff val="80000"/>
                  </a:schemeClr>
                </a:gs>
              </a:gsLst>
              <a:path path="rect">
                <a:fillToRect l="100000" t="100000"/>
              </a:path>
            </a:gra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defTabSz="914240"/>
              <a:endParaRPr lang="en-US">
                <a:solidFill>
                  <a:prstClr val="white"/>
                </a:solidFill>
                <a:latin typeface="Arial" panose="020B0604020202020204"/>
              </a:endParaRPr>
            </a:p>
          </p:txBody>
        </p:sp>
        <p:sp>
          <p:nvSpPr>
            <p:cNvPr id="32" name="Rectangle: Rounded Corners 31">
              <a:extLst>
                <a:ext uri="{FF2B5EF4-FFF2-40B4-BE49-F238E27FC236}">
                  <a16:creationId xmlns:a16="http://schemas.microsoft.com/office/drawing/2014/main" id="{8540ABB3-4C6F-0266-51F6-6747DAFDFCEC}"/>
                </a:ext>
              </a:extLst>
            </p:cNvPr>
            <p:cNvSpPr/>
            <p:nvPr/>
          </p:nvSpPr>
          <p:spPr>
            <a:xfrm>
              <a:off x="5210175" y="881143"/>
              <a:ext cx="6640579" cy="2001590"/>
            </a:xfrm>
            <a:prstGeom prst="roundRect">
              <a:avLst>
                <a:gd name="adj" fmla="val 8505"/>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defTabSz="914240"/>
              <a:endParaRPr lang="en-US">
                <a:solidFill>
                  <a:prstClr val="white"/>
                </a:solidFill>
                <a:latin typeface="Arial" panose="020B0604020202020204"/>
              </a:endParaRPr>
            </a:p>
          </p:txBody>
        </p:sp>
        <p:sp>
          <p:nvSpPr>
            <p:cNvPr id="33" name="Rectangle: Rounded Corners 32">
              <a:extLst>
                <a:ext uri="{FF2B5EF4-FFF2-40B4-BE49-F238E27FC236}">
                  <a16:creationId xmlns:a16="http://schemas.microsoft.com/office/drawing/2014/main" id="{6017E2A4-B2DC-B93F-9204-9EB43EF79BCA}"/>
                </a:ext>
              </a:extLst>
            </p:cNvPr>
            <p:cNvSpPr/>
            <p:nvPr/>
          </p:nvSpPr>
          <p:spPr>
            <a:xfrm>
              <a:off x="5210175" y="1309663"/>
              <a:ext cx="6640579" cy="1699856"/>
            </a:xfrm>
            <a:prstGeom prst="roundRect">
              <a:avLst>
                <a:gd name="adj" fmla="val 950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31520" rIns="0" bIns="91440" rtlCol="0" anchor="t" anchorCtr="0"/>
            <a:lstStyle/>
            <a:p>
              <a:pPr algn="ctr" defTabSz="914126"/>
              <a:endParaRPr lang="en-US" b="1">
                <a:solidFill>
                  <a:srgbClr val="071D49"/>
                </a:solidFill>
                <a:latin typeface="Arial" panose="020B0604020202020204"/>
              </a:endParaRPr>
            </a:p>
          </p:txBody>
        </p:sp>
      </p:grpSp>
      <p:sp>
        <p:nvSpPr>
          <p:cNvPr id="10" name="Title 9">
            <a:extLst>
              <a:ext uri="{FF2B5EF4-FFF2-40B4-BE49-F238E27FC236}">
                <a16:creationId xmlns:a16="http://schemas.microsoft.com/office/drawing/2014/main" id="{36F2A3CE-82BA-4C98-97E6-F839FA8999DD}"/>
              </a:ext>
            </a:extLst>
          </p:cNvPr>
          <p:cNvSpPr>
            <a:spLocks noGrp="1"/>
          </p:cNvSpPr>
          <p:nvPr>
            <p:ph type="title"/>
          </p:nvPr>
        </p:nvSpPr>
        <p:spPr>
          <a:xfrm>
            <a:off x="445972" y="316800"/>
            <a:ext cx="11392016" cy="365490"/>
          </a:xfrm>
        </p:spPr>
        <p:txBody>
          <a:bodyPr/>
          <a:lstStyle/>
          <a:p>
            <a:r>
              <a:rPr lang="en-GB" dirty="0"/>
              <a:t>Activity Overview Slide Template</a:t>
            </a:r>
            <a:endParaRPr lang="en-US" dirty="0"/>
          </a:p>
        </p:txBody>
      </p:sp>
      <p:graphicFrame>
        <p:nvGraphicFramePr>
          <p:cNvPr id="34" name="Table 3">
            <a:extLst>
              <a:ext uri="{FF2B5EF4-FFF2-40B4-BE49-F238E27FC236}">
                <a16:creationId xmlns:a16="http://schemas.microsoft.com/office/drawing/2014/main" id="{E15F6C92-0346-5F77-3415-6D15B5C506C4}"/>
              </a:ext>
            </a:extLst>
          </p:cNvPr>
          <p:cNvGraphicFramePr>
            <a:graphicFrameLocks noGrp="1"/>
          </p:cNvGraphicFramePr>
          <p:nvPr>
            <p:extLst>
              <p:ext uri="{D42A27DB-BD31-4B8C-83A1-F6EECF244321}">
                <p14:modId xmlns:p14="http://schemas.microsoft.com/office/powerpoint/2010/main" val="1080292573"/>
              </p:ext>
            </p:extLst>
          </p:nvPr>
        </p:nvGraphicFramePr>
        <p:xfrm>
          <a:off x="5211764" y="857327"/>
          <a:ext cx="6640579" cy="2142668"/>
        </p:xfrm>
        <a:graphic>
          <a:graphicData uri="http://schemas.openxmlformats.org/drawingml/2006/table">
            <a:tbl>
              <a:tblPr firstRow="1" bandRow="1">
                <a:tableStyleId>{00A15C55-8517-42AA-B614-E9B94910E393}</a:tableStyleId>
              </a:tblPr>
              <a:tblGrid>
                <a:gridCol w="2855038">
                  <a:extLst>
                    <a:ext uri="{9D8B030D-6E8A-4147-A177-3AD203B41FA5}">
                      <a16:colId xmlns:a16="http://schemas.microsoft.com/office/drawing/2014/main" val="3892286643"/>
                    </a:ext>
                  </a:extLst>
                </a:gridCol>
                <a:gridCol w="3785541">
                  <a:extLst>
                    <a:ext uri="{9D8B030D-6E8A-4147-A177-3AD203B41FA5}">
                      <a16:colId xmlns:a16="http://schemas.microsoft.com/office/drawing/2014/main" val="1755016025"/>
                    </a:ext>
                  </a:extLst>
                </a:gridCol>
              </a:tblGrid>
              <a:tr h="4352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a:solidFill>
                            <a:schemeClr val="bg1"/>
                          </a:solidFill>
                          <a:latin typeface="Arial" panose="020B0604020202020204" pitchFamily="34" charset="0"/>
                          <a:cs typeface="Arial" panose="020B0604020202020204" pitchFamily="34" charset="0"/>
                        </a:rPr>
                        <a:t>LEARNING OBJECTIVES &lt;List LOs; delete or add rows as necessary&gt;</a:t>
                      </a:r>
                      <a:endParaRPr lang="en-US" sz="1000">
                        <a:solidFill>
                          <a:schemeClr val="bg1"/>
                        </a:solidFill>
                        <a:latin typeface="Arial" panose="020B0604020202020204" pitchFamily="34" charset="0"/>
                        <a:cs typeface="Arial" panose="020B0604020202020204" pitchFamily="34" charset="0"/>
                      </a:endParaRPr>
                    </a:p>
                  </a:txBody>
                  <a:tcPr marL="91416" marR="91416" marT="45708" marB="45708"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a:solidFill>
                            <a:schemeClr val="bg1"/>
                          </a:solidFill>
                          <a:latin typeface="Arial" panose="020B0604020202020204" pitchFamily="34" charset="0"/>
                          <a:cs typeface="Arial" panose="020B0604020202020204" pitchFamily="34" charset="0"/>
                        </a:rPr>
                        <a:t>OUTCOMES MEASURES &lt;Insert description of measures used to assess achievement of </a:t>
                      </a:r>
                      <a:r>
                        <a:rPr lang="en-US" sz="1000" b="1" u="sng">
                          <a:solidFill>
                            <a:schemeClr val="bg1"/>
                          </a:solidFill>
                          <a:latin typeface="Arial" panose="020B0604020202020204" pitchFamily="34" charset="0"/>
                          <a:cs typeface="Arial" panose="020B0604020202020204" pitchFamily="34" charset="0"/>
                        </a:rPr>
                        <a:t>each</a:t>
                      </a:r>
                      <a:r>
                        <a:rPr lang="en-US" sz="1000" b="1">
                          <a:solidFill>
                            <a:schemeClr val="bg1"/>
                          </a:solidFill>
                          <a:latin typeface="Arial" panose="020B0604020202020204" pitchFamily="34" charset="0"/>
                          <a:cs typeface="Arial" panose="020B0604020202020204" pitchFamily="34" charset="0"/>
                        </a:rPr>
                        <a:t> Learning Objective&gt;</a:t>
                      </a:r>
                      <a:endParaRPr lang="en-US" sz="1000">
                        <a:solidFill>
                          <a:schemeClr val="bg1"/>
                        </a:solidFill>
                        <a:latin typeface="Arial" panose="020B0604020202020204" pitchFamily="34" charset="0"/>
                        <a:cs typeface="Arial" panose="020B0604020202020204" pitchFamily="34" charset="0"/>
                      </a:endParaRPr>
                    </a:p>
                  </a:txBody>
                  <a:tcPr marL="91416" marR="91416" marT="45708" marB="45708"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49387592"/>
                  </a:ext>
                </a:extLst>
              </a:tr>
              <a:tr h="552414">
                <a:tc>
                  <a:txBody>
                    <a:bodyPr/>
                    <a:lstStyle/>
                    <a:p>
                      <a:pPr marL="228600" indent="-228600">
                        <a:buFont typeface="+mj-lt"/>
                        <a:buAutoNum type="arabicPeriod"/>
                      </a:pPr>
                      <a:endParaRPr lang="en-US" sz="1000">
                        <a:solidFill>
                          <a:schemeClr val="tx1"/>
                        </a:solidFill>
                        <a:latin typeface="+mn-lt"/>
                        <a:cs typeface="Arial" panose="020B0604020202020204" pitchFamily="34" charset="0"/>
                      </a:endParaRPr>
                    </a:p>
                  </a:txBody>
                  <a:tcPr marL="91416" marR="91416" marT="45708" marB="45708">
                    <a:lnL w="12700" cap="flat" cmpd="sng" algn="ctr">
                      <a:no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5888" indent="-115888">
                        <a:buClr>
                          <a:schemeClr val="tx1"/>
                        </a:buClr>
                        <a:buFont typeface="Arial" panose="020B0604020202020204" pitchFamily="34" charset="0"/>
                        <a:buChar char="•"/>
                      </a:pPr>
                      <a:endParaRPr lang="en-US" sz="1000">
                        <a:solidFill>
                          <a:schemeClr val="tx1"/>
                        </a:solidFill>
                        <a:latin typeface="+mn-lt"/>
                      </a:endParaRPr>
                    </a:p>
                  </a:txBody>
                  <a:tcPr marL="91416" marR="91416" marT="45708" marB="45708">
                    <a:lnL w="9525" cap="flat" cmpd="sng" algn="ctr">
                      <a:solidFill>
                        <a:schemeClr val="tx2">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72333894"/>
                  </a:ext>
                </a:extLst>
              </a:tr>
              <a:tr h="552414">
                <a:tc>
                  <a:txBody>
                    <a:bodyPr/>
                    <a:lstStyle/>
                    <a:p>
                      <a:pPr marL="228600" indent="-228600">
                        <a:buFont typeface="+mj-lt"/>
                        <a:buAutoNum type="arabicPeriod"/>
                      </a:pPr>
                      <a:endParaRPr lang="en-US" sz="1000">
                        <a:solidFill>
                          <a:schemeClr val="tx1"/>
                        </a:solidFill>
                        <a:latin typeface="+mn-lt"/>
                        <a:cs typeface="Arial" panose="020B0604020202020204" pitchFamily="34" charset="0"/>
                      </a:endParaRPr>
                    </a:p>
                  </a:txBody>
                  <a:tcPr marL="91416" marR="91416" marT="45708" marB="45708">
                    <a:lnL w="12700" cap="flat" cmpd="sng" algn="ctr">
                      <a:no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5888" indent="-115888">
                        <a:buClr>
                          <a:schemeClr val="tx1"/>
                        </a:buClr>
                        <a:buFont typeface="Arial" panose="020B0604020202020204" pitchFamily="34" charset="0"/>
                        <a:buChar char="•"/>
                      </a:pPr>
                      <a:endParaRPr lang="en-US" sz="1000">
                        <a:solidFill>
                          <a:schemeClr val="tx1"/>
                        </a:solidFill>
                        <a:latin typeface="+mn-lt"/>
                      </a:endParaRPr>
                    </a:p>
                  </a:txBody>
                  <a:tcPr marL="91416" marR="91416" marT="45708" marB="45708">
                    <a:lnL w="9525" cap="flat" cmpd="sng" algn="ctr">
                      <a:solidFill>
                        <a:schemeClr val="tx2">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41812446"/>
                  </a:ext>
                </a:extLst>
              </a:tr>
              <a:tr h="602621">
                <a:tc>
                  <a: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startAt="2"/>
                        <a:tabLst/>
                        <a:defRPr/>
                      </a:pPr>
                      <a:endParaRPr lang="en-US" sz="1000">
                        <a:solidFill>
                          <a:schemeClr val="tx1"/>
                        </a:solidFill>
                        <a:latin typeface="+mn-lt"/>
                        <a:cs typeface="Arial" panose="020B0604020202020204" pitchFamily="34" charset="0"/>
                      </a:endParaRPr>
                    </a:p>
                  </a:txBody>
                  <a:tcPr marL="91416" marR="91416" marT="45708" marB="45708">
                    <a:lnL w="12700" cap="flat" cmpd="sng" algn="ctr">
                      <a:no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5888" marR="0" lvl="0" indent="-115888" algn="l" defTabSz="914126" rtl="0" eaLnBrk="1" fontAlgn="auto" latinLnBrk="0" hangingPunct="1">
                        <a:lnSpc>
                          <a:spcPct val="100000"/>
                        </a:lnSpc>
                        <a:spcBef>
                          <a:spcPts val="0"/>
                        </a:spcBef>
                        <a:spcAft>
                          <a:spcPts val="0"/>
                        </a:spcAft>
                        <a:buClr>
                          <a:schemeClr val="tx1"/>
                        </a:buClr>
                        <a:buSzTx/>
                        <a:buFont typeface="Arial" panose="020B0604020202020204" pitchFamily="34" charset="0"/>
                        <a:buChar char="•"/>
                        <a:tabLst/>
                        <a:defRPr/>
                      </a:pPr>
                      <a:endParaRPr lang="en-US" sz="1000" kern="1200">
                        <a:solidFill>
                          <a:schemeClr val="tx1"/>
                        </a:solidFill>
                        <a:latin typeface="+mn-lt"/>
                        <a:ea typeface="+mn-ea"/>
                        <a:cs typeface="+mn-cs"/>
                      </a:endParaRPr>
                    </a:p>
                  </a:txBody>
                  <a:tcPr marL="91416" marR="91416" marT="45708" marB="45708">
                    <a:lnL w="9525" cap="flat" cmpd="sng" algn="ctr">
                      <a:solidFill>
                        <a:schemeClr val="tx2">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48269987"/>
                  </a:ext>
                </a:extLst>
              </a:tr>
            </a:tbl>
          </a:graphicData>
        </a:graphic>
      </p:graphicFrame>
      <p:grpSp>
        <p:nvGrpSpPr>
          <p:cNvPr id="80" name="Group 79">
            <a:extLst>
              <a:ext uri="{FF2B5EF4-FFF2-40B4-BE49-F238E27FC236}">
                <a16:creationId xmlns:a16="http://schemas.microsoft.com/office/drawing/2014/main" id="{1503BDC2-F868-C01F-4993-F236AF868C8B}"/>
              </a:ext>
            </a:extLst>
          </p:cNvPr>
          <p:cNvGrpSpPr/>
          <p:nvPr/>
        </p:nvGrpSpPr>
        <p:grpSpPr>
          <a:xfrm>
            <a:off x="196783" y="757710"/>
            <a:ext cx="4714876" cy="2377440"/>
            <a:chOff x="195195" y="767235"/>
            <a:chExt cx="4714876" cy="2377440"/>
          </a:xfrm>
        </p:grpSpPr>
        <p:sp>
          <p:nvSpPr>
            <p:cNvPr id="37" name="Rectangle: Rounded Corners 36">
              <a:extLst>
                <a:ext uri="{FF2B5EF4-FFF2-40B4-BE49-F238E27FC236}">
                  <a16:creationId xmlns:a16="http://schemas.microsoft.com/office/drawing/2014/main" id="{21860DF2-C844-2620-B685-52A31179EAB9}"/>
                </a:ext>
              </a:extLst>
            </p:cNvPr>
            <p:cNvSpPr/>
            <p:nvPr/>
          </p:nvSpPr>
          <p:spPr>
            <a:xfrm>
              <a:off x="195195" y="767235"/>
              <a:ext cx="4714876" cy="2377440"/>
            </a:xfrm>
            <a:prstGeom prst="roundRect">
              <a:avLst>
                <a:gd name="adj" fmla="val 8578"/>
              </a:avLst>
            </a:prstGeom>
            <a:gradFill>
              <a:gsLst>
                <a:gs pos="24000">
                  <a:schemeClr val="tx2">
                    <a:lumMod val="40000"/>
                    <a:lumOff val="60000"/>
                    <a:alpha val="65000"/>
                  </a:schemeClr>
                </a:gs>
                <a:gs pos="100000">
                  <a:schemeClr val="tx2">
                    <a:lumMod val="20000"/>
                    <a:lumOff val="80000"/>
                    <a:alpha val="65000"/>
                  </a:schemeClr>
                </a:gs>
              </a:gsLst>
              <a:path path="rect">
                <a:fillToRect l="100000" t="100000"/>
              </a:path>
            </a:gra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defTabSz="914240"/>
              <a:endParaRPr lang="en-US">
                <a:solidFill>
                  <a:prstClr val="white"/>
                </a:solidFill>
                <a:latin typeface="Arial" panose="020B0604020202020204"/>
              </a:endParaRPr>
            </a:p>
          </p:txBody>
        </p:sp>
        <p:sp>
          <p:nvSpPr>
            <p:cNvPr id="38" name="Rectangle: Rounded Corners 37">
              <a:extLst>
                <a:ext uri="{FF2B5EF4-FFF2-40B4-BE49-F238E27FC236}">
                  <a16:creationId xmlns:a16="http://schemas.microsoft.com/office/drawing/2014/main" id="{8A555A88-C84F-394B-23AD-C019FD8097EE}"/>
                </a:ext>
              </a:extLst>
            </p:cNvPr>
            <p:cNvSpPr/>
            <p:nvPr/>
          </p:nvSpPr>
          <p:spPr>
            <a:xfrm>
              <a:off x="330475" y="881143"/>
              <a:ext cx="4443480" cy="1863971"/>
            </a:xfrm>
            <a:prstGeom prst="roundRect">
              <a:avLst>
                <a:gd name="adj" fmla="val 9924"/>
              </a:avLst>
            </a:prstGeom>
            <a:solidFill>
              <a:schemeClr val="tx2">
                <a:lumMod val="40000"/>
                <a:lumOff val="60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31520" rIns="0" bIns="91440" rtlCol="0" anchor="t" anchorCtr="0"/>
            <a:lstStyle/>
            <a:p>
              <a:pPr algn="ctr" defTabSz="914126"/>
              <a:endParaRPr lang="en-US" b="1">
                <a:solidFill>
                  <a:srgbClr val="071D49"/>
                </a:solidFill>
                <a:latin typeface="Arial" panose="020B0604020202020204"/>
              </a:endParaRPr>
            </a:p>
          </p:txBody>
        </p:sp>
        <p:sp>
          <p:nvSpPr>
            <p:cNvPr id="39" name="Rectangle: Rounded Corners 38">
              <a:extLst>
                <a:ext uri="{FF2B5EF4-FFF2-40B4-BE49-F238E27FC236}">
                  <a16:creationId xmlns:a16="http://schemas.microsoft.com/office/drawing/2014/main" id="{EED7AB68-8529-D867-F14A-A70A05DE4768}"/>
                </a:ext>
              </a:extLst>
            </p:cNvPr>
            <p:cNvSpPr/>
            <p:nvPr/>
          </p:nvSpPr>
          <p:spPr>
            <a:xfrm>
              <a:off x="330893" y="1309663"/>
              <a:ext cx="1774132" cy="1699856"/>
            </a:xfrm>
            <a:prstGeom prst="roundRect">
              <a:avLst>
                <a:gd name="adj" fmla="val 9768"/>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defTabSz="914240"/>
              <a:endParaRPr lang="en-US">
                <a:solidFill>
                  <a:prstClr val="white"/>
                </a:solidFill>
                <a:latin typeface="Arial" panose="020B0604020202020204"/>
              </a:endParaRPr>
            </a:p>
          </p:txBody>
        </p:sp>
        <p:sp>
          <p:nvSpPr>
            <p:cNvPr id="40" name="Rectangle: Rounded Corners 39">
              <a:extLst>
                <a:ext uri="{FF2B5EF4-FFF2-40B4-BE49-F238E27FC236}">
                  <a16:creationId xmlns:a16="http://schemas.microsoft.com/office/drawing/2014/main" id="{8A6BFE40-9405-B02A-725E-E1449A76C798}"/>
                </a:ext>
              </a:extLst>
            </p:cNvPr>
            <p:cNvSpPr/>
            <p:nvPr/>
          </p:nvSpPr>
          <p:spPr>
            <a:xfrm>
              <a:off x="1400175" y="1309663"/>
              <a:ext cx="3374199" cy="1699856"/>
            </a:xfrm>
            <a:prstGeom prst="roundRect">
              <a:avLst>
                <a:gd name="adj" fmla="val 739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31520" rIns="0" bIns="91440" rtlCol="0" anchor="t" anchorCtr="0"/>
            <a:lstStyle/>
            <a:p>
              <a:pPr algn="ctr" defTabSz="914126"/>
              <a:endParaRPr lang="en-US" b="1">
                <a:solidFill>
                  <a:srgbClr val="071D49"/>
                </a:solidFill>
                <a:latin typeface="Arial" panose="020B0604020202020204"/>
              </a:endParaRPr>
            </a:p>
          </p:txBody>
        </p:sp>
      </p:grpSp>
      <p:graphicFrame>
        <p:nvGraphicFramePr>
          <p:cNvPr id="41" name="Table 3">
            <a:extLst>
              <a:ext uri="{FF2B5EF4-FFF2-40B4-BE49-F238E27FC236}">
                <a16:creationId xmlns:a16="http://schemas.microsoft.com/office/drawing/2014/main" id="{DFB72FBB-1BD5-8A99-2804-1D5B7303813B}"/>
              </a:ext>
            </a:extLst>
          </p:cNvPr>
          <p:cNvGraphicFramePr>
            <a:graphicFrameLocks noGrp="1"/>
          </p:cNvGraphicFramePr>
          <p:nvPr>
            <p:extLst>
              <p:ext uri="{D42A27DB-BD31-4B8C-83A1-F6EECF244321}">
                <p14:modId xmlns:p14="http://schemas.microsoft.com/office/powerpoint/2010/main" val="3157937182"/>
              </p:ext>
            </p:extLst>
          </p:nvPr>
        </p:nvGraphicFramePr>
        <p:xfrm>
          <a:off x="332481" y="857328"/>
          <a:ext cx="4443480" cy="2153307"/>
        </p:xfrm>
        <a:graphic>
          <a:graphicData uri="http://schemas.openxmlformats.org/drawingml/2006/table">
            <a:tbl>
              <a:tblPr firstRow="1" bandRow="1">
                <a:tableStyleId>{93296810-A885-4BE3-A3E7-6D5BEEA58F35}</a:tableStyleId>
              </a:tblPr>
              <a:tblGrid>
                <a:gridCol w="1059757">
                  <a:extLst>
                    <a:ext uri="{9D8B030D-6E8A-4147-A177-3AD203B41FA5}">
                      <a16:colId xmlns:a16="http://schemas.microsoft.com/office/drawing/2014/main" val="3892286643"/>
                    </a:ext>
                  </a:extLst>
                </a:gridCol>
                <a:gridCol w="3383723">
                  <a:extLst>
                    <a:ext uri="{9D8B030D-6E8A-4147-A177-3AD203B41FA5}">
                      <a16:colId xmlns:a16="http://schemas.microsoft.com/office/drawing/2014/main" val="3567521705"/>
                    </a:ext>
                  </a:extLst>
                </a:gridCol>
              </a:tblGrid>
              <a:tr h="437859">
                <a:tc>
                  <a:txBody>
                    <a:bodyPr/>
                    <a:lstStyle/>
                    <a:p>
                      <a:r>
                        <a:rPr lang="en-US" sz="1000">
                          <a:solidFill>
                            <a:schemeClr val="tx1"/>
                          </a:solidFill>
                          <a:latin typeface="Arial" panose="020B0604020202020204" pitchFamily="34" charset="0"/>
                          <a:cs typeface="Arial" panose="020B0604020202020204" pitchFamily="34" charset="0"/>
                        </a:rPr>
                        <a:t>PROVIDER INFO</a:t>
                      </a:r>
                    </a:p>
                  </a:txBody>
                  <a:tcPr marL="91416" marR="91416" marT="45708" marB="45708"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a:solidFill>
                            <a:schemeClr val="tx1"/>
                          </a:solidFill>
                          <a:latin typeface="Arial" panose="020B0604020202020204" pitchFamily="34" charset="0"/>
                          <a:cs typeface="Arial" panose="020B0604020202020204" pitchFamily="34" charset="0"/>
                        </a:rPr>
                        <a:t>Title: &lt;insert Title and Grant #&gt;</a:t>
                      </a:r>
                    </a:p>
                  </a:txBody>
                  <a:tcPr marL="91416" marR="91416" marT="45708" marB="45708"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50183591"/>
                  </a:ext>
                </a:extLst>
              </a:tr>
              <a:tr h="606276">
                <a:tc>
                  <a:txBody>
                    <a:bodyPr/>
                    <a:lstStyle/>
                    <a:p>
                      <a:r>
                        <a:rPr lang="en-US" sz="900" b="1">
                          <a:solidFill>
                            <a:schemeClr val="bg1"/>
                          </a:solidFill>
                          <a:latin typeface="Arial" panose="020B0604020202020204" pitchFamily="34" charset="0"/>
                          <a:cs typeface="Arial" panose="020B0604020202020204" pitchFamily="34" charset="0"/>
                        </a:rPr>
                        <a:t>PURPOSE (Gaps)</a:t>
                      </a:r>
                    </a:p>
                  </a:txBody>
                  <a:tcPr marL="91416" marR="91416" marT="45708" marB="457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900">
                          <a:solidFill>
                            <a:schemeClr val="tx1"/>
                          </a:solidFill>
                          <a:latin typeface="Arial" panose="020B0604020202020204" pitchFamily="34" charset="0"/>
                          <a:cs typeface="Arial" panose="020B0604020202020204" pitchFamily="34" charset="0"/>
                        </a:rPr>
                        <a:t>&lt;Insert statement of the </a:t>
                      </a:r>
                      <a:r>
                        <a:rPr lang="en-US" sz="900" b="1" u="sng">
                          <a:solidFill>
                            <a:schemeClr val="tx1"/>
                          </a:solidFill>
                          <a:latin typeface="Arial" panose="020B0604020202020204" pitchFamily="34" charset="0"/>
                          <a:cs typeface="Arial" panose="020B0604020202020204" pitchFamily="34" charset="0"/>
                        </a:rPr>
                        <a:t>Gaps in Patient Care </a:t>
                      </a:r>
                      <a:r>
                        <a:rPr lang="en-US" sz="900">
                          <a:solidFill>
                            <a:schemeClr val="tx1"/>
                          </a:solidFill>
                          <a:latin typeface="Arial" panose="020B0604020202020204" pitchFamily="34" charset="0"/>
                          <a:cs typeface="Arial" panose="020B0604020202020204" pitchFamily="34" charset="0"/>
                        </a:rPr>
                        <a:t>and </a:t>
                      </a:r>
                      <a:r>
                        <a:rPr lang="en-US" sz="900" b="1" u="sng">
                          <a:solidFill>
                            <a:schemeClr val="tx1"/>
                          </a:solidFill>
                          <a:latin typeface="Arial" panose="020B0604020202020204" pitchFamily="34" charset="0"/>
                          <a:cs typeface="Arial" panose="020B0604020202020204" pitchFamily="34" charset="0"/>
                        </a:rPr>
                        <a:t>HCP Competence/Performance </a:t>
                      </a:r>
                      <a:r>
                        <a:rPr lang="en-US" sz="900" b="1" u="none">
                          <a:solidFill>
                            <a:schemeClr val="tx1"/>
                          </a:solidFill>
                          <a:latin typeface="Arial" panose="020B0604020202020204" pitchFamily="34" charset="0"/>
                          <a:cs typeface="Arial" panose="020B0604020202020204" pitchFamily="34" charset="0"/>
                        </a:rPr>
                        <a:t> </a:t>
                      </a:r>
                      <a:r>
                        <a:rPr lang="en-US" sz="900">
                          <a:solidFill>
                            <a:schemeClr val="tx1"/>
                          </a:solidFill>
                          <a:latin typeface="Arial" panose="020B0604020202020204" pitchFamily="34" charset="0"/>
                          <a:cs typeface="Arial" panose="020B0604020202020204" pitchFamily="34" charset="0"/>
                        </a:rPr>
                        <a:t>that the activity is designed to address&gt;</a:t>
                      </a:r>
                    </a:p>
                  </a:txBody>
                  <a:tcPr marL="91416" marR="91416" marT="45708" marB="457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62514140"/>
                  </a:ext>
                </a:extLst>
              </a:tr>
              <a:tr h="606276">
                <a:tc>
                  <a:txBody>
                    <a:bodyPr/>
                    <a:lstStyle/>
                    <a:p>
                      <a:r>
                        <a:rPr lang="en-US" sz="900" b="1">
                          <a:solidFill>
                            <a:schemeClr val="bg1"/>
                          </a:solidFill>
                          <a:latin typeface="Arial" panose="020B0604020202020204" pitchFamily="34" charset="0"/>
                          <a:cs typeface="Arial" panose="020B0604020202020204" pitchFamily="34" charset="0"/>
                        </a:rPr>
                        <a:t>ROOT CAUSES</a:t>
                      </a:r>
                    </a:p>
                  </a:txBody>
                  <a:tcPr marL="91416" marR="91416" marT="45708" marB="457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900">
                          <a:solidFill>
                            <a:schemeClr val="tx1"/>
                          </a:solidFill>
                          <a:latin typeface="Arial" panose="020B0604020202020204" pitchFamily="34" charset="0"/>
                          <a:cs typeface="Arial" panose="020B0604020202020204" pitchFamily="34" charset="0"/>
                        </a:rPr>
                        <a:t>&lt;Insert statement of the </a:t>
                      </a:r>
                      <a:r>
                        <a:rPr lang="en-US" sz="900" b="1" u="sng">
                          <a:solidFill>
                            <a:schemeClr val="tx1"/>
                          </a:solidFill>
                          <a:latin typeface="Arial" panose="020B0604020202020204" pitchFamily="34" charset="0"/>
                          <a:cs typeface="Arial" panose="020B0604020202020204" pitchFamily="34" charset="0"/>
                        </a:rPr>
                        <a:t>Root Cause(s)</a:t>
                      </a:r>
                      <a:r>
                        <a:rPr lang="en-US" sz="900" b="1" u="none">
                          <a:solidFill>
                            <a:schemeClr val="tx1"/>
                          </a:solidFill>
                          <a:latin typeface="Arial" panose="020B0604020202020204" pitchFamily="34" charset="0"/>
                          <a:cs typeface="Arial" panose="020B0604020202020204" pitchFamily="34" charset="0"/>
                        </a:rPr>
                        <a:t> </a:t>
                      </a:r>
                      <a:r>
                        <a:rPr lang="en-US" sz="900">
                          <a:solidFill>
                            <a:schemeClr val="tx1"/>
                          </a:solidFill>
                          <a:latin typeface="Arial" panose="020B0604020202020204" pitchFamily="34" charset="0"/>
                          <a:cs typeface="Arial" panose="020B0604020202020204" pitchFamily="34" charset="0"/>
                        </a:rPr>
                        <a:t>that underly practice gaps that activity is designed to address&gt;</a:t>
                      </a:r>
                    </a:p>
                  </a:txBody>
                  <a:tcPr marL="91416" marR="91416" marT="45708" marB="457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77687388"/>
                  </a:ext>
                </a:extLst>
              </a:tr>
              <a:tr h="492254">
                <a:tc>
                  <a:txBody>
                    <a:bodyPr/>
                    <a:lstStyle/>
                    <a:p>
                      <a:r>
                        <a:rPr lang="en-US" sz="900" b="1">
                          <a:solidFill>
                            <a:schemeClr val="bg1"/>
                          </a:solidFill>
                          <a:latin typeface="Arial" panose="020B0604020202020204" pitchFamily="34" charset="0"/>
                          <a:cs typeface="Arial" panose="020B0604020202020204" pitchFamily="34" charset="0"/>
                        </a:rPr>
                        <a:t>TARGET AUDIENCE (Primary)</a:t>
                      </a:r>
                    </a:p>
                  </a:txBody>
                  <a:tcPr marL="91416" marR="91416" marT="45708" marB="457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900">
                          <a:solidFill>
                            <a:schemeClr val="tx1"/>
                          </a:solidFill>
                          <a:latin typeface="Arial" panose="020B0604020202020204" pitchFamily="34" charset="0"/>
                          <a:cs typeface="Arial" panose="020B0604020202020204" pitchFamily="34" charset="0"/>
                        </a:rPr>
                        <a:t>&lt;Insert </a:t>
                      </a:r>
                      <a:r>
                        <a:rPr lang="en-US" sz="900" b="1" u="sng">
                          <a:solidFill>
                            <a:schemeClr val="tx1"/>
                          </a:solidFill>
                          <a:latin typeface="Arial" panose="020B0604020202020204" pitchFamily="34" charset="0"/>
                          <a:cs typeface="Arial" panose="020B0604020202020204" pitchFamily="34" charset="0"/>
                        </a:rPr>
                        <a:t>Target Audience(s)</a:t>
                      </a:r>
                      <a:r>
                        <a:rPr lang="en-US" sz="900" b="1" u="none">
                          <a:solidFill>
                            <a:schemeClr val="tx1"/>
                          </a:solidFill>
                          <a:latin typeface="Arial" panose="020B0604020202020204" pitchFamily="34" charset="0"/>
                          <a:cs typeface="Arial" panose="020B0604020202020204" pitchFamily="34" charset="0"/>
                        </a:rPr>
                        <a:t>;</a:t>
                      </a:r>
                      <a:r>
                        <a:rPr lang="en-US" sz="900" b="0" u="none">
                          <a:solidFill>
                            <a:schemeClr val="tx1"/>
                          </a:solidFill>
                          <a:latin typeface="Arial" panose="020B0604020202020204" pitchFamily="34" charset="0"/>
                          <a:cs typeface="Arial" panose="020B0604020202020204" pitchFamily="34" charset="0"/>
                        </a:rPr>
                        <a:t> Clearly indicate the primary target audience and list other targets (i.e., in parentheses)</a:t>
                      </a:r>
                      <a:r>
                        <a:rPr lang="en-US" sz="900">
                          <a:solidFill>
                            <a:schemeClr val="tx1"/>
                          </a:solidFill>
                          <a:latin typeface="Arial" panose="020B0604020202020204" pitchFamily="34" charset="0"/>
                          <a:cs typeface="Arial" panose="020B0604020202020204" pitchFamily="34" charset="0"/>
                        </a:rPr>
                        <a:t>&gt;</a:t>
                      </a:r>
                    </a:p>
                  </a:txBody>
                  <a:tcPr marL="91416" marR="91416" marT="45708" marB="457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32438876"/>
                  </a:ext>
                </a:extLst>
              </a:tr>
            </a:tbl>
          </a:graphicData>
        </a:graphic>
      </p:graphicFrame>
      <p:sp>
        <p:nvSpPr>
          <p:cNvPr id="55" name="Rectangle: Rounded Corners 54">
            <a:extLst>
              <a:ext uri="{FF2B5EF4-FFF2-40B4-BE49-F238E27FC236}">
                <a16:creationId xmlns:a16="http://schemas.microsoft.com/office/drawing/2014/main" id="{C4F5C2E0-AB7E-8B6D-911B-19A220B4495B}"/>
              </a:ext>
            </a:extLst>
          </p:cNvPr>
          <p:cNvSpPr/>
          <p:nvPr/>
        </p:nvSpPr>
        <p:spPr>
          <a:xfrm>
            <a:off x="173018" y="4440557"/>
            <a:ext cx="9326880" cy="2331720"/>
          </a:xfrm>
          <a:prstGeom prst="roundRect">
            <a:avLst>
              <a:gd name="adj" fmla="val 9924"/>
            </a:avLst>
          </a:prstGeom>
          <a:solidFill>
            <a:schemeClr val="tx2">
              <a:lumMod val="40000"/>
              <a:lumOff val="6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31520" rIns="0" bIns="91440" rtlCol="0" anchor="t" anchorCtr="0"/>
          <a:lstStyle/>
          <a:p>
            <a:pPr algn="ctr" defTabSz="914126"/>
            <a:endParaRPr lang="en-US" b="1">
              <a:solidFill>
                <a:srgbClr val="071D49"/>
              </a:solidFill>
              <a:latin typeface="Arial" panose="020B0604020202020204"/>
            </a:endParaRPr>
          </a:p>
        </p:txBody>
      </p:sp>
      <p:sp>
        <p:nvSpPr>
          <p:cNvPr id="56" name="Rectangle: Rounded Corners 55">
            <a:extLst>
              <a:ext uri="{FF2B5EF4-FFF2-40B4-BE49-F238E27FC236}">
                <a16:creationId xmlns:a16="http://schemas.microsoft.com/office/drawing/2014/main" id="{A8A5BDC6-FFDB-3EA0-AC7A-1D3889517DD0}"/>
              </a:ext>
            </a:extLst>
          </p:cNvPr>
          <p:cNvSpPr/>
          <p:nvPr/>
        </p:nvSpPr>
        <p:spPr>
          <a:xfrm>
            <a:off x="267859" y="4873980"/>
            <a:ext cx="2199087" cy="1802201"/>
          </a:xfrm>
          <a:prstGeom prst="roundRect">
            <a:avLst>
              <a:gd name="adj" fmla="val 10844"/>
            </a:avLst>
          </a:prstGeom>
          <a:solidFill>
            <a:schemeClr val="tx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defTabSz="914240"/>
            <a:endParaRPr lang="en-US">
              <a:solidFill>
                <a:prstClr val="white"/>
              </a:solidFill>
              <a:latin typeface="Arial" panose="020B0604020202020204"/>
            </a:endParaRPr>
          </a:p>
        </p:txBody>
      </p:sp>
      <p:sp>
        <p:nvSpPr>
          <p:cNvPr id="57" name="Rectangle: Rounded Corners 56">
            <a:extLst>
              <a:ext uri="{FF2B5EF4-FFF2-40B4-BE49-F238E27FC236}">
                <a16:creationId xmlns:a16="http://schemas.microsoft.com/office/drawing/2014/main" id="{762FDB48-299B-0F48-8697-47AD468ECDF4}"/>
              </a:ext>
            </a:extLst>
          </p:cNvPr>
          <p:cNvSpPr/>
          <p:nvPr/>
        </p:nvSpPr>
        <p:spPr>
          <a:xfrm>
            <a:off x="1818564" y="4873980"/>
            <a:ext cx="7582894" cy="1802201"/>
          </a:xfrm>
          <a:prstGeom prst="roundRect">
            <a:avLst>
              <a:gd name="adj" fmla="val 1067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31520" rIns="0" bIns="91440" rtlCol="0" anchor="t" anchorCtr="0"/>
          <a:lstStyle/>
          <a:p>
            <a:pPr algn="ctr" defTabSz="914126"/>
            <a:endParaRPr lang="en-US" b="1">
              <a:solidFill>
                <a:srgbClr val="071D49"/>
              </a:solidFill>
              <a:latin typeface="Arial" panose="020B0604020202020204"/>
            </a:endParaRPr>
          </a:p>
        </p:txBody>
      </p:sp>
      <p:graphicFrame>
        <p:nvGraphicFramePr>
          <p:cNvPr id="58" name="Table 5">
            <a:extLst>
              <a:ext uri="{FF2B5EF4-FFF2-40B4-BE49-F238E27FC236}">
                <a16:creationId xmlns:a16="http://schemas.microsoft.com/office/drawing/2014/main" id="{2C8AACEF-4F59-548E-5A0E-7F09827B7070}"/>
              </a:ext>
            </a:extLst>
          </p:cNvPr>
          <p:cNvGraphicFramePr>
            <a:graphicFrameLocks noGrp="1"/>
          </p:cNvGraphicFramePr>
          <p:nvPr>
            <p:extLst>
              <p:ext uri="{D42A27DB-BD31-4B8C-83A1-F6EECF244321}">
                <p14:modId xmlns:p14="http://schemas.microsoft.com/office/powerpoint/2010/main" val="1068150288"/>
              </p:ext>
            </p:extLst>
          </p:nvPr>
        </p:nvGraphicFramePr>
        <p:xfrm>
          <a:off x="298098" y="4475978"/>
          <a:ext cx="9098280" cy="2108786"/>
        </p:xfrm>
        <a:graphic>
          <a:graphicData uri="http://schemas.openxmlformats.org/drawingml/2006/table">
            <a:tbl>
              <a:tblPr firstRow="1" bandRow="1">
                <a:tableStyleId>{5C22544A-7EE6-4342-B048-85BDC9FD1C3A}</a:tableStyleId>
              </a:tblPr>
              <a:tblGrid>
                <a:gridCol w="1554480">
                  <a:extLst>
                    <a:ext uri="{9D8B030D-6E8A-4147-A177-3AD203B41FA5}">
                      <a16:colId xmlns:a16="http://schemas.microsoft.com/office/drawing/2014/main" val="1208218197"/>
                    </a:ext>
                  </a:extLst>
                </a:gridCol>
                <a:gridCol w="1234440">
                  <a:extLst>
                    <a:ext uri="{9D8B030D-6E8A-4147-A177-3AD203B41FA5}">
                      <a16:colId xmlns:a16="http://schemas.microsoft.com/office/drawing/2014/main" val="143608681"/>
                    </a:ext>
                  </a:extLst>
                </a:gridCol>
                <a:gridCol w="1280160">
                  <a:extLst>
                    <a:ext uri="{9D8B030D-6E8A-4147-A177-3AD203B41FA5}">
                      <a16:colId xmlns:a16="http://schemas.microsoft.com/office/drawing/2014/main" val="3276546950"/>
                    </a:ext>
                  </a:extLst>
                </a:gridCol>
                <a:gridCol w="1234440">
                  <a:extLst>
                    <a:ext uri="{9D8B030D-6E8A-4147-A177-3AD203B41FA5}">
                      <a16:colId xmlns:a16="http://schemas.microsoft.com/office/drawing/2014/main" val="2729478149"/>
                    </a:ext>
                  </a:extLst>
                </a:gridCol>
                <a:gridCol w="1280160">
                  <a:extLst>
                    <a:ext uri="{9D8B030D-6E8A-4147-A177-3AD203B41FA5}">
                      <a16:colId xmlns:a16="http://schemas.microsoft.com/office/drawing/2014/main" val="657638981"/>
                    </a:ext>
                  </a:extLst>
                </a:gridCol>
                <a:gridCol w="1234440">
                  <a:extLst>
                    <a:ext uri="{9D8B030D-6E8A-4147-A177-3AD203B41FA5}">
                      <a16:colId xmlns:a16="http://schemas.microsoft.com/office/drawing/2014/main" val="746983170"/>
                    </a:ext>
                  </a:extLst>
                </a:gridCol>
                <a:gridCol w="1280160">
                  <a:extLst>
                    <a:ext uri="{9D8B030D-6E8A-4147-A177-3AD203B41FA5}">
                      <a16:colId xmlns:a16="http://schemas.microsoft.com/office/drawing/2014/main" val="1177749018"/>
                    </a:ext>
                  </a:extLst>
                </a:gridCol>
              </a:tblGrid>
              <a:tr h="374923">
                <a:tc>
                  <a:txBody>
                    <a:bodyPr/>
                    <a:lstStyle/>
                    <a:p>
                      <a:r>
                        <a:rPr lang="en-US" sz="1000" b="1">
                          <a:solidFill>
                            <a:schemeClr val="tx1"/>
                          </a:solidFill>
                          <a:latin typeface="Arial" panose="020B0604020202020204" pitchFamily="34" charset="0"/>
                          <a:cs typeface="Arial" panose="020B0604020202020204" pitchFamily="34" charset="0"/>
                        </a:rPr>
                        <a:t>ACTIVITY COMPONENT</a:t>
                      </a:r>
                    </a:p>
                  </a:txBody>
                  <a:tcPr marL="91416" marR="91416" marT="45708" marB="45708"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lang="en-US" sz="1000" b="1">
                          <a:solidFill>
                            <a:schemeClr val="tx1"/>
                          </a:solidFill>
                          <a:latin typeface="Arial" panose="020B0604020202020204" pitchFamily="34" charset="0"/>
                          <a:cs typeface="Arial" panose="020B0604020202020204" pitchFamily="34" charset="0"/>
                        </a:rPr>
                        <a:t>&lt;Insert Activity Component&gt;</a:t>
                      </a:r>
                    </a:p>
                    <a:p>
                      <a:pPr algn="ctr"/>
                      <a:r>
                        <a:rPr lang="en-US" sz="1000" b="1">
                          <a:solidFill>
                            <a:schemeClr val="tx1"/>
                          </a:solidFill>
                          <a:latin typeface="Arial" panose="020B0604020202020204" pitchFamily="34" charset="0"/>
                          <a:cs typeface="Arial" panose="020B0604020202020204" pitchFamily="34" charset="0"/>
                        </a:rPr>
                        <a:t>(e.g., Live Symposia)</a:t>
                      </a:r>
                    </a:p>
                  </a:txBody>
                  <a:tcPr marL="91416" marR="91416" marT="45708" marB="45708"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r>
                        <a:rPr lang="en-US" sz="1100"/>
                        <a:t>Live</a:t>
                      </a:r>
                    </a:p>
                  </a:txBody>
                  <a:tcPr/>
                </a:tc>
                <a:tc gridSpan="2">
                  <a:txBody>
                    <a:bodyPr/>
                    <a:lstStyle/>
                    <a:p>
                      <a:pPr algn="ctr"/>
                      <a:r>
                        <a:rPr lang="en-US" sz="1000" b="1">
                          <a:solidFill>
                            <a:schemeClr val="tx1"/>
                          </a:solidFill>
                          <a:latin typeface="Arial" panose="020B0604020202020204" pitchFamily="34" charset="0"/>
                          <a:cs typeface="Arial" panose="020B0604020202020204" pitchFamily="34" charset="0"/>
                        </a:rPr>
                        <a:t>&lt;Insert Activity Component&gt;</a:t>
                      </a:r>
                    </a:p>
                    <a:p>
                      <a:pPr algn="ctr"/>
                      <a:r>
                        <a:rPr lang="en-US" sz="1000" b="1">
                          <a:solidFill>
                            <a:schemeClr val="tx1"/>
                          </a:solidFill>
                          <a:latin typeface="Arial" panose="020B0604020202020204" pitchFamily="34" charset="0"/>
                          <a:cs typeface="Arial" panose="020B0604020202020204" pitchFamily="34" charset="0"/>
                        </a:rPr>
                        <a:t>(e.g., Simulcast)</a:t>
                      </a:r>
                    </a:p>
                  </a:txBody>
                  <a:tcPr marL="91416" marR="91416" marT="45708" marB="45708"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r>
                        <a:rPr lang="en-US" sz="1100"/>
                        <a:t>Simulcast</a:t>
                      </a:r>
                    </a:p>
                  </a:txBody>
                  <a:tcPr/>
                </a:tc>
                <a:tc gridSpan="2">
                  <a:txBody>
                    <a:bodyPr/>
                    <a:lstStyle/>
                    <a:p>
                      <a:pPr algn="ctr"/>
                      <a:r>
                        <a:rPr lang="en-US" sz="1000" b="1">
                          <a:solidFill>
                            <a:schemeClr val="tx1"/>
                          </a:solidFill>
                          <a:latin typeface="Arial" panose="020B0604020202020204" pitchFamily="34" charset="0"/>
                          <a:cs typeface="Arial" panose="020B0604020202020204" pitchFamily="34" charset="0"/>
                        </a:rPr>
                        <a:t>&lt;Insert Activity Component&gt;</a:t>
                      </a:r>
                    </a:p>
                    <a:p>
                      <a:pPr algn="ctr"/>
                      <a:r>
                        <a:rPr lang="en-US" sz="1000" b="1">
                          <a:solidFill>
                            <a:schemeClr val="tx1"/>
                          </a:solidFill>
                          <a:latin typeface="Arial" panose="020B0604020202020204" pitchFamily="34" charset="0"/>
                          <a:cs typeface="Arial" panose="020B0604020202020204" pitchFamily="34" charset="0"/>
                        </a:rPr>
                        <a:t>(e.g., Enduring Online)</a:t>
                      </a:r>
                    </a:p>
                  </a:txBody>
                  <a:tcPr marL="91416" marR="91416" marT="45708" marB="45708" anchor="ctr">
                    <a:lnL w="9525" cap="flat" cmpd="sng" algn="ctr">
                      <a:solidFill>
                        <a:schemeClr val="bg1"/>
                      </a:solid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r>
                        <a:rPr lang="en-US" sz="1100"/>
                        <a:t>Insert other</a:t>
                      </a:r>
                    </a:p>
                  </a:txBody>
                  <a:tcPr/>
                </a:tc>
                <a:extLst>
                  <a:ext uri="{0D108BD9-81ED-4DB2-BD59-A6C34878D82A}">
                    <a16:rowId xmlns:a16="http://schemas.microsoft.com/office/drawing/2014/main" val="1257543910"/>
                  </a:ext>
                </a:extLst>
              </a:tr>
              <a:tr h="457200">
                <a:tc>
                  <a:txBody>
                    <a:bodyPr/>
                    <a:lstStyle/>
                    <a:p>
                      <a:r>
                        <a:rPr lang="en-US" sz="1000" b="1">
                          <a:solidFill>
                            <a:schemeClr val="tx1"/>
                          </a:solidFill>
                          <a:latin typeface="Arial" panose="020B0604020202020204" pitchFamily="34" charset="0"/>
                          <a:cs typeface="Arial" panose="020B0604020202020204" pitchFamily="34" charset="0"/>
                        </a:rPr>
                        <a:t>Primary Targets</a:t>
                      </a:r>
                    </a:p>
                    <a:p>
                      <a:r>
                        <a:rPr lang="en-US" sz="1000" b="1">
                          <a:solidFill>
                            <a:schemeClr val="tx1"/>
                          </a:solidFill>
                          <a:latin typeface="Arial" panose="020B0604020202020204" pitchFamily="34" charset="0"/>
                          <a:cs typeface="Arial" panose="020B0604020202020204" pitchFamily="34" charset="0"/>
                        </a:rPr>
                        <a:t>Only </a:t>
                      </a:r>
                    </a:p>
                  </a:txBody>
                  <a:tcPr marL="91416" marR="91416" marT="45708" marB="457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a:solidFill>
                            <a:schemeClr val="tx1"/>
                          </a:solidFill>
                          <a:latin typeface="Arial" panose="020B0604020202020204" pitchFamily="34" charset="0"/>
                          <a:cs typeface="Arial" panose="020B0604020202020204" pitchFamily="34" charset="0"/>
                        </a:rPr>
                        <a:t>Anticipated</a:t>
                      </a:r>
                    </a:p>
                  </a:txBody>
                  <a:tcPr marL="0" marR="0" marT="45708" marB="45708" anchor="ctr">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a:solidFill>
                            <a:schemeClr val="tx1"/>
                          </a:solidFill>
                          <a:latin typeface="Arial" panose="020B0604020202020204" pitchFamily="34" charset="0"/>
                          <a:cs typeface="Arial" panose="020B0604020202020204" pitchFamily="34" charset="0"/>
                        </a:rPr>
                        <a:t>Actual</a:t>
                      </a:r>
                    </a:p>
                    <a:p>
                      <a:pPr algn="ctr"/>
                      <a:r>
                        <a:rPr lang="en-US" sz="1000" b="0">
                          <a:solidFill>
                            <a:schemeClr val="tx1"/>
                          </a:solidFill>
                          <a:latin typeface="Arial" panose="020B0604020202020204" pitchFamily="34" charset="0"/>
                          <a:cs typeface="Arial" panose="020B0604020202020204" pitchFamily="34" charset="0"/>
                        </a:rPr>
                        <a:t>(% Anticipated)</a:t>
                      </a:r>
                    </a:p>
                  </a:txBody>
                  <a:tcPr marL="0" marR="0" marT="45708" marB="45708"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tc>
                  <a:txBody>
                    <a:bodyPr/>
                    <a:lstStyle/>
                    <a:p>
                      <a:pPr algn="ctr"/>
                      <a:r>
                        <a:rPr lang="en-US" sz="1000" b="0">
                          <a:solidFill>
                            <a:schemeClr val="tx1"/>
                          </a:solidFill>
                          <a:latin typeface="Arial" panose="020B0604020202020204" pitchFamily="34" charset="0"/>
                          <a:cs typeface="Arial" panose="020B0604020202020204" pitchFamily="34" charset="0"/>
                        </a:rPr>
                        <a:t>Anticipated</a:t>
                      </a:r>
                    </a:p>
                  </a:txBody>
                  <a:tcPr marL="0" marR="0" marT="45708" marB="45708"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a:solidFill>
                            <a:schemeClr val="tx1"/>
                          </a:solidFill>
                          <a:latin typeface="Arial" panose="020B0604020202020204" pitchFamily="34" charset="0"/>
                          <a:cs typeface="Arial" panose="020B0604020202020204" pitchFamily="34" charset="0"/>
                        </a:rPr>
                        <a:t>Actual</a:t>
                      </a:r>
                    </a:p>
                    <a:p>
                      <a:pPr algn="ctr"/>
                      <a:r>
                        <a:rPr lang="en-US" sz="1000" b="0">
                          <a:solidFill>
                            <a:schemeClr val="tx1"/>
                          </a:solidFill>
                          <a:latin typeface="Arial" panose="020B0604020202020204" pitchFamily="34" charset="0"/>
                          <a:cs typeface="Arial" panose="020B0604020202020204" pitchFamily="34" charset="0"/>
                        </a:rPr>
                        <a:t>(% Anticipated)</a:t>
                      </a:r>
                    </a:p>
                  </a:txBody>
                  <a:tcPr marL="0" marR="0" marT="45708" marB="45708"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tc>
                  <a:txBody>
                    <a:bodyPr/>
                    <a:lstStyle/>
                    <a:p>
                      <a:pPr algn="ctr"/>
                      <a:r>
                        <a:rPr lang="en-US" sz="1000" b="0">
                          <a:solidFill>
                            <a:schemeClr val="tx1"/>
                          </a:solidFill>
                          <a:latin typeface="Arial" panose="020B0604020202020204" pitchFamily="34" charset="0"/>
                          <a:cs typeface="Arial" panose="020B0604020202020204" pitchFamily="34" charset="0"/>
                        </a:rPr>
                        <a:t>Anticipated</a:t>
                      </a:r>
                    </a:p>
                  </a:txBody>
                  <a:tcPr marL="0" marR="0" marT="45708" marB="45708"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a:solidFill>
                            <a:schemeClr val="tx1"/>
                          </a:solidFill>
                          <a:latin typeface="Arial" panose="020B0604020202020204" pitchFamily="34" charset="0"/>
                          <a:cs typeface="Arial" panose="020B0604020202020204" pitchFamily="34" charset="0"/>
                        </a:rPr>
                        <a:t>Actual</a:t>
                      </a:r>
                    </a:p>
                    <a:p>
                      <a:pPr algn="ctr"/>
                      <a:r>
                        <a:rPr lang="en-US" sz="1000" b="0">
                          <a:solidFill>
                            <a:schemeClr val="tx1"/>
                          </a:solidFill>
                          <a:latin typeface="Arial" panose="020B0604020202020204" pitchFamily="34" charset="0"/>
                          <a:cs typeface="Arial" panose="020B0604020202020204" pitchFamily="34" charset="0"/>
                        </a:rPr>
                        <a:t>(% Anticipated)</a:t>
                      </a:r>
                    </a:p>
                  </a:txBody>
                  <a:tcPr marL="0" marR="0" marT="45708" marB="45708"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extLst>
                  <a:ext uri="{0D108BD9-81ED-4DB2-BD59-A6C34878D82A}">
                    <a16:rowId xmlns:a16="http://schemas.microsoft.com/office/drawing/2014/main" val="70963546"/>
                  </a:ext>
                </a:extLst>
              </a:tr>
              <a:tr h="251074">
                <a:tc>
                  <a:txBody>
                    <a:bodyPr/>
                    <a:lstStyle/>
                    <a:p>
                      <a:r>
                        <a:rPr lang="en-US" sz="1000" b="1">
                          <a:solidFill>
                            <a:schemeClr val="tx1"/>
                          </a:solidFill>
                          <a:latin typeface="Arial" panose="020B0604020202020204" pitchFamily="34" charset="0"/>
                          <a:cs typeface="Arial" panose="020B0604020202020204" pitchFamily="34" charset="0"/>
                        </a:rPr>
                        <a:t># Learners</a:t>
                      </a:r>
                    </a:p>
                  </a:txBody>
                  <a:tcPr marL="91416" marR="91416" marT="45708" marB="457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000">
                        <a:solidFill>
                          <a:schemeClr val="tx1"/>
                        </a:solidFill>
                      </a:endParaRPr>
                    </a:p>
                  </a:txBody>
                  <a:tcPr marL="91416" marR="91416" marT="45708" marB="45708" anchor="ctr">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000">
                        <a:solidFill>
                          <a:schemeClr val="tx1"/>
                        </a:solidFill>
                      </a:endParaRPr>
                    </a:p>
                  </a:txBody>
                  <a:tcPr marL="91416" marR="91416" marT="45708" marB="45708"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tc>
                  <a:txBody>
                    <a:bodyPr/>
                    <a:lstStyle/>
                    <a:p>
                      <a:pPr algn="ctr"/>
                      <a:endParaRPr lang="en-US" sz="1000">
                        <a:solidFill>
                          <a:schemeClr val="tx1"/>
                        </a:solidFill>
                      </a:endParaRPr>
                    </a:p>
                  </a:txBody>
                  <a:tcPr marL="91416" marR="91416" marT="45708" marB="45708"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000">
                        <a:solidFill>
                          <a:schemeClr val="tx1"/>
                        </a:solidFill>
                      </a:endParaRPr>
                    </a:p>
                  </a:txBody>
                  <a:tcPr marL="91416" marR="91416" marT="45708" marB="45708"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tc>
                  <a:txBody>
                    <a:bodyPr/>
                    <a:lstStyle/>
                    <a:p>
                      <a:pPr algn="ctr"/>
                      <a:endParaRPr lang="en-US" sz="1000">
                        <a:solidFill>
                          <a:schemeClr val="tx1"/>
                        </a:solidFill>
                      </a:endParaRPr>
                    </a:p>
                  </a:txBody>
                  <a:tcPr marL="91416" marR="91416" marT="45708" marB="45708"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000">
                        <a:solidFill>
                          <a:schemeClr val="tx1"/>
                        </a:solidFill>
                      </a:endParaRPr>
                    </a:p>
                  </a:txBody>
                  <a:tcPr marL="91416" marR="91416" marT="45708" marB="45708"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extLst>
                  <a:ext uri="{0D108BD9-81ED-4DB2-BD59-A6C34878D82A}">
                    <a16:rowId xmlns:a16="http://schemas.microsoft.com/office/drawing/2014/main" val="3657243845"/>
                  </a:ext>
                </a:extLst>
              </a:tr>
              <a:tr h="251074">
                <a:tc>
                  <a:txBody>
                    <a:bodyPr/>
                    <a:lstStyle/>
                    <a:p>
                      <a:r>
                        <a:rPr lang="en-US" sz="1000" b="1">
                          <a:solidFill>
                            <a:schemeClr val="tx1"/>
                          </a:solidFill>
                          <a:latin typeface="Arial" panose="020B0604020202020204" pitchFamily="34" charset="0"/>
                          <a:cs typeface="Arial" panose="020B0604020202020204" pitchFamily="34" charset="0"/>
                        </a:rPr>
                        <a:t># Completers</a:t>
                      </a:r>
                    </a:p>
                  </a:txBody>
                  <a:tcPr marL="91416" marR="91416" marT="45708" marB="457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000">
                        <a:solidFill>
                          <a:schemeClr val="tx1"/>
                        </a:solidFill>
                      </a:endParaRPr>
                    </a:p>
                  </a:txBody>
                  <a:tcPr marL="91416" marR="91416" marT="45708" marB="45708" anchor="ctr">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000">
                        <a:solidFill>
                          <a:schemeClr val="tx1"/>
                        </a:solidFill>
                      </a:endParaRPr>
                    </a:p>
                  </a:txBody>
                  <a:tcPr marL="91416" marR="91416" marT="45708" marB="45708"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tc>
                  <a:txBody>
                    <a:bodyPr/>
                    <a:lstStyle/>
                    <a:p>
                      <a:pPr algn="ctr"/>
                      <a:endParaRPr lang="en-US" sz="1000">
                        <a:solidFill>
                          <a:schemeClr val="tx1"/>
                        </a:solidFill>
                      </a:endParaRPr>
                    </a:p>
                  </a:txBody>
                  <a:tcPr marL="91416" marR="91416" marT="45708" marB="45708"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000">
                        <a:solidFill>
                          <a:schemeClr val="tx1"/>
                        </a:solidFill>
                      </a:endParaRPr>
                    </a:p>
                  </a:txBody>
                  <a:tcPr marL="91416" marR="91416" marT="45708" marB="45708"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tc>
                  <a:txBody>
                    <a:bodyPr/>
                    <a:lstStyle/>
                    <a:p>
                      <a:pPr algn="ctr"/>
                      <a:endParaRPr lang="en-US" sz="1000">
                        <a:solidFill>
                          <a:schemeClr val="tx1"/>
                        </a:solidFill>
                      </a:endParaRPr>
                    </a:p>
                  </a:txBody>
                  <a:tcPr marL="91416" marR="91416" marT="45708" marB="45708"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000">
                        <a:solidFill>
                          <a:schemeClr val="tx1"/>
                        </a:solidFill>
                      </a:endParaRPr>
                    </a:p>
                  </a:txBody>
                  <a:tcPr marL="91416" marR="91416" marT="45708" marB="45708"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extLst>
                  <a:ext uri="{0D108BD9-81ED-4DB2-BD59-A6C34878D82A}">
                    <a16:rowId xmlns:a16="http://schemas.microsoft.com/office/drawing/2014/main" val="1824408569"/>
                  </a:ext>
                </a:extLst>
              </a:tr>
              <a:tr h="251074">
                <a:tc>
                  <a:txBody>
                    <a:bodyPr/>
                    <a:lstStyle/>
                    <a:p>
                      <a:r>
                        <a:rPr lang="en-US" sz="1000" b="1">
                          <a:solidFill>
                            <a:schemeClr val="tx1"/>
                          </a:solidFill>
                          <a:latin typeface="Arial" panose="020B0604020202020204" pitchFamily="34" charset="0"/>
                          <a:cs typeface="Arial" panose="020B0604020202020204" pitchFamily="34" charset="0"/>
                        </a:rPr>
                        <a:t># Credits Issued</a:t>
                      </a:r>
                    </a:p>
                  </a:txBody>
                  <a:tcPr marL="91416" marR="91416" marT="45708" marB="457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000">
                        <a:solidFill>
                          <a:schemeClr val="tx1"/>
                        </a:solidFill>
                      </a:endParaRPr>
                    </a:p>
                  </a:txBody>
                  <a:tcPr marL="91416" marR="91416" marT="45708" marB="45708" anchor="ctr">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000">
                        <a:solidFill>
                          <a:schemeClr val="tx1"/>
                        </a:solidFill>
                      </a:endParaRPr>
                    </a:p>
                  </a:txBody>
                  <a:tcPr marL="91416" marR="91416" marT="45708" marB="45708"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tc>
                  <a:txBody>
                    <a:bodyPr/>
                    <a:lstStyle/>
                    <a:p>
                      <a:pPr algn="ctr"/>
                      <a:endParaRPr lang="en-US" sz="1000">
                        <a:solidFill>
                          <a:schemeClr val="tx1"/>
                        </a:solidFill>
                      </a:endParaRPr>
                    </a:p>
                  </a:txBody>
                  <a:tcPr marL="91416" marR="91416" marT="45708" marB="45708"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000">
                        <a:solidFill>
                          <a:schemeClr val="tx1"/>
                        </a:solidFill>
                      </a:endParaRPr>
                    </a:p>
                  </a:txBody>
                  <a:tcPr marL="91416" marR="91416" marT="45708" marB="45708"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tc>
                  <a:txBody>
                    <a:bodyPr/>
                    <a:lstStyle/>
                    <a:p>
                      <a:pPr algn="ctr"/>
                      <a:endParaRPr lang="en-US" sz="1000">
                        <a:solidFill>
                          <a:schemeClr val="tx1"/>
                        </a:solidFill>
                      </a:endParaRPr>
                    </a:p>
                  </a:txBody>
                  <a:tcPr marL="91416" marR="91416" marT="45708" marB="45708"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000">
                        <a:solidFill>
                          <a:schemeClr val="tx1"/>
                        </a:solidFill>
                      </a:endParaRPr>
                    </a:p>
                  </a:txBody>
                  <a:tcPr marL="91416" marR="91416" marT="45708" marB="45708"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extLst>
                  <a:ext uri="{0D108BD9-81ED-4DB2-BD59-A6C34878D82A}">
                    <a16:rowId xmlns:a16="http://schemas.microsoft.com/office/drawing/2014/main" val="1760899247"/>
                  </a:ext>
                </a:extLst>
              </a:tr>
              <a:tr h="251074">
                <a:tc>
                  <a:txBody>
                    <a:bodyPr/>
                    <a:lstStyle/>
                    <a:p>
                      <a:r>
                        <a:rPr lang="en-US" sz="1000" b="1">
                          <a:solidFill>
                            <a:schemeClr val="tx1"/>
                          </a:solidFill>
                          <a:latin typeface="Arial" panose="020B0604020202020204" pitchFamily="34" charset="0"/>
                          <a:cs typeface="Arial" panose="020B0604020202020204" pitchFamily="34" charset="0"/>
                        </a:rPr>
                        <a:t># Other Learners</a:t>
                      </a:r>
                    </a:p>
                  </a:txBody>
                  <a:tcPr marL="91416" marR="91416" marT="45708" marB="457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000">
                        <a:solidFill>
                          <a:schemeClr val="tx1"/>
                        </a:solidFill>
                      </a:endParaRPr>
                    </a:p>
                  </a:txBody>
                  <a:tcPr marL="91416" marR="91416" marT="45708" marB="45708" anchor="ctr">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000">
                        <a:solidFill>
                          <a:schemeClr val="tx1"/>
                        </a:solidFill>
                      </a:endParaRPr>
                    </a:p>
                  </a:txBody>
                  <a:tcPr marL="91416" marR="91416" marT="45708" marB="45708"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tc>
                  <a:txBody>
                    <a:bodyPr/>
                    <a:lstStyle/>
                    <a:p>
                      <a:pPr algn="ctr"/>
                      <a:endParaRPr lang="en-US" sz="1000">
                        <a:solidFill>
                          <a:schemeClr val="tx1"/>
                        </a:solidFill>
                      </a:endParaRPr>
                    </a:p>
                  </a:txBody>
                  <a:tcPr marL="91416" marR="91416" marT="45708" marB="45708"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000">
                        <a:solidFill>
                          <a:schemeClr val="tx1"/>
                        </a:solidFill>
                      </a:endParaRPr>
                    </a:p>
                  </a:txBody>
                  <a:tcPr marL="91416" marR="91416" marT="45708" marB="45708"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tc>
                  <a:txBody>
                    <a:bodyPr/>
                    <a:lstStyle/>
                    <a:p>
                      <a:pPr algn="ctr"/>
                      <a:endParaRPr lang="en-US" sz="1000">
                        <a:solidFill>
                          <a:schemeClr val="tx1"/>
                        </a:solidFill>
                      </a:endParaRPr>
                    </a:p>
                  </a:txBody>
                  <a:tcPr marL="91416" marR="91416" marT="45708" marB="45708"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000">
                        <a:solidFill>
                          <a:schemeClr val="tx1"/>
                        </a:solidFill>
                      </a:endParaRPr>
                    </a:p>
                  </a:txBody>
                  <a:tcPr marL="91416" marR="91416" marT="45708" marB="45708"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extLst>
                  <a:ext uri="{0D108BD9-81ED-4DB2-BD59-A6C34878D82A}">
                    <a16:rowId xmlns:a16="http://schemas.microsoft.com/office/drawing/2014/main" val="3716974807"/>
                  </a:ext>
                </a:extLst>
              </a:tr>
              <a:tr h="251074">
                <a:tc>
                  <a:txBody>
                    <a:bodyPr/>
                    <a:lstStyle/>
                    <a:p>
                      <a:r>
                        <a:rPr lang="en-US" sz="1000" b="1">
                          <a:solidFill>
                            <a:schemeClr val="tx1"/>
                          </a:solidFill>
                          <a:latin typeface="Arial" panose="020B0604020202020204" pitchFamily="34" charset="0"/>
                          <a:cs typeface="Arial" panose="020B0604020202020204" pitchFamily="34" charset="0"/>
                        </a:rPr>
                        <a:t># Other Completers</a:t>
                      </a:r>
                    </a:p>
                  </a:txBody>
                  <a:tcPr marL="91416" marR="91416" marT="45708" marB="457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000">
                        <a:solidFill>
                          <a:schemeClr val="tx1"/>
                        </a:solidFill>
                      </a:endParaRPr>
                    </a:p>
                  </a:txBody>
                  <a:tcPr marL="91416" marR="91416" marT="45708" marB="45708" anchor="ctr">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000">
                        <a:solidFill>
                          <a:schemeClr val="tx1"/>
                        </a:solidFill>
                      </a:endParaRPr>
                    </a:p>
                  </a:txBody>
                  <a:tcPr marL="91416" marR="91416" marT="45708" marB="45708"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tc>
                  <a:txBody>
                    <a:bodyPr/>
                    <a:lstStyle/>
                    <a:p>
                      <a:pPr algn="ctr"/>
                      <a:endParaRPr lang="en-US" sz="1000">
                        <a:solidFill>
                          <a:schemeClr val="tx1"/>
                        </a:solidFill>
                      </a:endParaRPr>
                    </a:p>
                  </a:txBody>
                  <a:tcPr marL="91416" marR="91416" marT="45708" marB="45708"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000">
                        <a:solidFill>
                          <a:schemeClr val="tx1"/>
                        </a:solidFill>
                      </a:endParaRPr>
                    </a:p>
                  </a:txBody>
                  <a:tcPr marL="91416" marR="91416" marT="45708" marB="45708"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tc>
                  <a:txBody>
                    <a:bodyPr/>
                    <a:lstStyle/>
                    <a:p>
                      <a:pPr algn="ctr"/>
                      <a:endParaRPr lang="en-US" sz="1000">
                        <a:solidFill>
                          <a:schemeClr val="tx1"/>
                        </a:solidFill>
                      </a:endParaRPr>
                    </a:p>
                  </a:txBody>
                  <a:tcPr marL="91416" marR="91416" marT="45708" marB="45708"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000">
                        <a:solidFill>
                          <a:schemeClr val="tx1"/>
                        </a:solidFill>
                      </a:endParaRPr>
                    </a:p>
                  </a:txBody>
                  <a:tcPr marL="91416" marR="91416" marT="45708" marB="45708"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extLst>
                  <a:ext uri="{0D108BD9-81ED-4DB2-BD59-A6C34878D82A}">
                    <a16:rowId xmlns:a16="http://schemas.microsoft.com/office/drawing/2014/main" val="1082814723"/>
                  </a:ext>
                </a:extLst>
              </a:tr>
            </a:tbl>
          </a:graphicData>
        </a:graphic>
      </p:graphicFrame>
      <p:sp>
        <p:nvSpPr>
          <p:cNvPr id="60" name="Rectangle: Rounded Corners 59">
            <a:extLst>
              <a:ext uri="{FF2B5EF4-FFF2-40B4-BE49-F238E27FC236}">
                <a16:creationId xmlns:a16="http://schemas.microsoft.com/office/drawing/2014/main" id="{3586FA57-A3C1-678E-E051-A607ED0E57C4}"/>
              </a:ext>
            </a:extLst>
          </p:cNvPr>
          <p:cNvSpPr/>
          <p:nvPr/>
        </p:nvSpPr>
        <p:spPr>
          <a:xfrm>
            <a:off x="9547293" y="4451615"/>
            <a:ext cx="2447924" cy="2320662"/>
          </a:xfrm>
          <a:prstGeom prst="roundRect">
            <a:avLst>
              <a:gd name="adj" fmla="val 9924"/>
            </a:avLst>
          </a:prstGeom>
          <a:solidFill>
            <a:schemeClr val="tx2">
              <a:lumMod val="40000"/>
              <a:lumOff val="6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31520" rIns="0" bIns="91440" rtlCol="0" anchor="t" anchorCtr="0"/>
          <a:lstStyle/>
          <a:p>
            <a:pPr algn="ctr" defTabSz="914126"/>
            <a:endParaRPr lang="en-US" b="1">
              <a:solidFill>
                <a:srgbClr val="071D49"/>
              </a:solidFill>
              <a:latin typeface="Arial" panose="020B0604020202020204"/>
            </a:endParaRPr>
          </a:p>
        </p:txBody>
      </p:sp>
      <p:sp>
        <p:nvSpPr>
          <p:cNvPr id="61" name="Rectangle: Rounded Corners 60">
            <a:extLst>
              <a:ext uri="{FF2B5EF4-FFF2-40B4-BE49-F238E27FC236}">
                <a16:creationId xmlns:a16="http://schemas.microsoft.com/office/drawing/2014/main" id="{3E72FB28-7FAE-E3B1-6D85-3559AAF0E886}"/>
              </a:ext>
            </a:extLst>
          </p:cNvPr>
          <p:cNvSpPr/>
          <p:nvPr/>
        </p:nvSpPr>
        <p:spPr>
          <a:xfrm>
            <a:off x="9693128" y="4878549"/>
            <a:ext cx="2156255" cy="1548624"/>
          </a:xfrm>
          <a:prstGeom prst="roundRect">
            <a:avLst>
              <a:gd name="adj" fmla="val 9309"/>
            </a:avLst>
          </a:prstGeom>
          <a:solidFill>
            <a:schemeClr val="tx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defTabSz="914240"/>
            <a:endParaRPr lang="en-US">
              <a:solidFill>
                <a:prstClr val="white"/>
              </a:solidFill>
              <a:latin typeface="Arial" panose="020B0604020202020204"/>
            </a:endParaRPr>
          </a:p>
        </p:txBody>
      </p:sp>
      <p:sp>
        <p:nvSpPr>
          <p:cNvPr id="62" name="Rectangle: Rounded Corners 61">
            <a:extLst>
              <a:ext uri="{FF2B5EF4-FFF2-40B4-BE49-F238E27FC236}">
                <a16:creationId xmlns:a16="http://schemas.microsoft.com/office/drawing/2014/main" id="{69CAA838-AC0C-27BE-41F1-B16525E98F63}"/>
              </a:ext>
            </a:extLst>
          </p:cNvPr>
          <p:cNvSpPr/>
          <p:nvPr/>
        </p:nvSpPr>
        <p:spPr>
          <a:xfrm>
            <a:off x="9693128" y="5214938"/>
            <a:ext cx="2156255" cy="1461242"/>
          </a:xfrm>
          <a:prstGeom prst="roundRect">
            <a:avLst>
              <a:gd name="adj" fmla="val 1067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31520" rIns="0" bIns="91440" rtlCol="0" anchor="t" anchorCtr="0"/>
          <a:lstStyle/>
          <a:p>
            <a:pPr algn="ctr" defTabSz="914126"/>
            <a:endParaRPr lang="en-US" b="1">
              <a:solidFill>
                <a:srgbClr val="071D49"/>
              </a:solidFill>
              <a:latin typeface="Arial" panose="020B0604020202020204"/>
            </a:endParaRPr>
          </a:p>
        </p:txBody>
      </p:sp>
      <p:graphicFrame>
        <p:nvGraphicFramePr>
          <p:cNvPr id="63" name="Table 11">
            <a:extLst>
              <a:ext uri="{FF2B5EF4-FFF2-40B4-BE49-F238E27FC236}">
                <a16:creationId xmlns:a16="http://schemas.microsoft.com/office/drawing/2014/main" id="{95181772-2609-805B-8FB4-05D719C8767B}"/>
              </a:ext>
            </a:extLst>
          </p:cNvPr>
          <p:cNvGraphicFramePr>
            <a:graphicFrameLocks noGrp="1"/>
          </p:cNvGraphicFramePr>
          <p:nvPr>
            <p:extLst>
              <p:ext uri="{D42A27DB-BD31-4B8C-83A1-F6EECF244321}">
                <p14:modId xmlns:p14="http://schemas.microsoft.com/office/powerpoint/2010/main" val="2135403315"/>
              </p:ext>
            </p:extLst>
          </p:nvPr>
        </p:nvGraphicFramePr>
        <p:xfrm>
          <a:off x="9693127" y="4509597"/>
          <a:ext cx="2144862" cy="2212894"/>
        </p:xfrm>
        <a:graphic>
          <a:graphicData uri="http://schemas.openxmlformats.org/drawingml/2006/table">
            <a:tbl>
              <a:tblPr firstRow="1" bandRow="1">
                <a:tableStyleId>{5C22544A-7EE6-4342-B048-85BDC9FD1C3A}</a:tableStyleId>
              </a:tblPr>
              <a:tblGrid>
                <a:gridCol w="1072431">
                  <a:extLst>
                    <a:ext uri="{9D8B030D-6E8A-4147-A177-3AD203B41FA5}">
                      <a16:colId xmlns:a16="http://schemas.microsoft.com/office/drawing/2014/main" val="1742544357"/>
                    </a:ext>
                  </a:extLst>
                </a:gridCol>
                <a:gridCol w="1072431">
                  <a:extLst>
                    <a:ext uri="{9D8B030D-6E8A-4147-A177-3AD203B41FA5}">
                      <a16:colId xmlns:a16="http://schemas.microsoft.com/office/drawing/2014/main" val="2473599492"/>
                    </a:ext>
                  </a:extLst>
                </a:gridCol>
              </a:tblGrid>
              <a:tr h="384851">
                <a:tc gridSpan="2">
                  <a:txBody>
                    <a:bodyPr/>
                    <a:lstStyle/>
                    <a:p>
                      <a:pPr algn="ctr"/>
                      <a:r>
                        <a:rPr lang="en-US" sz="1000">
                          <a:solidFill>
                            <a:schemeClr val="tx1"/>
                          </a:solidFill>
                          <a:latin typeface="Arial" panose="020B0604020202020204" pitchFamily="34" charset="0"/>
                          <a:cs typeface="Arial" panose="020B0604020202020204" pitchFamily="34" charset="0"/>
                        </a:rPr>
                        <a:t>RESOURCE(S)</a:t>
                      </a:r>
                    </a:p>
                  </a:txBody>
                  <a:tcPr marL="91416" marR="91416" marT="45708" marB="457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22966463"/>
                  </a:ext>
                </a:extLst>
              </a:tr>
              <a:tr h="384851">
                <a:tc>
                  <a:txBody>
                    <a:bodyPr/>
                    <a:lstStyle/>
                    <a:p>
                      <a:pPr algn="ctr"/>
                      <a:r>
                        <a:rPr lang="en-US" sz="1000">
                          <a:solidFill>
                            <a:schemeClr val="tx1"/>
                          </a:solidFill>
                          <a:latin typeface="Arial" panose="020B0604020202020204" pitchFamily="34" charset="0"/>
                          <a:cs typeface="Arial" panose="020B0604020202020204" pitchFamily="34" charset="0"/>
                        </a:rPr>
                        <a:t>Resource</a:t>
                      </a:r>
                    </a:p>
                  </a:txBody>
                  <a:tcPr marL="91416" marR="91416" marT="45708" marB="45708"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a:solidFill>
                            <a:schemeClr val="tx1"/>
                          </a:solidFill>
                          <a:latin typeface="Arial" panose="020B0604020202020204" pitchFamily="34" charset="0"/>
                          <a:cs typeface="Arial" panose="020B0604020202020204" pitchFamily="34" charset="0"/>
                        </a:rPr>
                        <a:t># Downloads</a:t>
                      </a:r>
                    </a:p>
                  </a:txBody>
                  <a:tcPr marL="0" marR="0" marT="45708" marB="45708"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3744330"/>
                  </a:ext>
                </a:extLst>
              </a:tr>
              <a:tr h="1443192">
                <a:tc>
                  <a:txBody>
                    <a:bodyPr/>
                    <a:lstStyle/>
                    <a:p>
                      <a:pPr marL="0" marR="0" lvl="0" indent="0" algn="l" defTabSz="914126" rtl="0" eaLnBrk="1" fontAlgn="auto" latinLnBrk="0" hangingPunct="1">
                        <a:lnSpc>
                          <a:spcPct val="100000"/>
                        </a:lnSpc>
                        <a:spcBef>
                          <a:spcPts val="0"/>
                        </a:spcBef>
                        <a:spcAft>
                          <a:spcPts val="0"/>
                        </a:spcAft>
                        <a:buClrTx/>
                        <a:buSzTx/>
                        <a:buFontTx/>
                        <a:buNone/>
                        <a:tabLst/>
                        <a:defRPr/>
                      </a:pPr>
                      <a:r>
                        <a:rPr lang="en-US" sz="1000" b="0">
                          <a:solidFill>
                            <a:schemeClr val="tx1"/>
                          </a:solidFill>
                          <a:latin typeface="Arial" panose="020B0604020202020204" pitchFamily="34" charset="0"/>
                          <a:cs typeface="Arial" panose="020B0604020202020204" pitchFamily="34" charset="0"/>
                        </a:rPr>
                        <a:t>&lt;Insert a brief description of each resource&gt;</a:t>
                      </a:r>
                    </a:p>
                    <a:p>
                      <a:endParaRPr lang="en-US" sz="1000" b="1" i="1">
                        <a:solidFill>
                          <a:schemeClr val="tx1"/>
                        </a:solidFill>
                        <a:latin typeface="Arial" panose="020B0604020202020204" pitchFamily="34" charset="0"/>
                        <a:cs typeface="Arial" panose="020B0604020202020204" pitchFamily="34" charset="0"/>
                      </a:endParaRPr>
                    </a:p>
                  </a:txBody>
                  <a:tcPr marL="91416" marR="91416" marT="45708" marB="45708" anchor="ctr">
                    <a:lnL w="12700" cap="flat" cmpd="sng" algn="ctr">
                      <a:noFill/>
                      <a:prstDash val="solid"/>
                      <a:round/>
                      <a:headEnd type="none" w="med" len="med"/>
                      <a:tailEnd type="none" w="med" len="med"/>
                    </a:lnL>
                    <a:lnR w="9525" cap="flat" cmpd="sng" algn="ctr">
                      <a:solidFill>
                        <a:schemeClr val="tx2">
                          <a:lumMod val="20000"/>
                          <a:lumOff val="80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a:solidFill>
                          <a:schemeClr val="tx1"/>
                        </a:solidFill>
                        <a:latin typeface="Arial" panose="020B0604020202020204" pitchFamily="34" charset="0"/>
                        <a:cs typeface="Arial" panose="020B0604020202020204" pitchFamily="34" charset="0"/>
                      </a:endParaRPr>
                    </a:p>
                  </a:txBody>
                  <a:tcPr marL="91416" marR="91416" marT="45708" marB="45708" anchor="ctr">
                    <a:lnL w="9525" cap="flat" cmpd="sng" algn="ctr">
                      <a:solidFill>
                        <a:schemeClr val="tx2">
                          <a:lumMod val="20000"/>
                          <a:lumOff val="8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81289689"/>
                  </a:ext>
                </a:extLst>
              </a:tr>
            </a:tbl>
          </a:graphicData>
        </a:graphic>
      </p:graphicFrame>
      <p:grpSp>
        <p:nvGrpSpPr>
          <p:cNvPr id="89" name="Group 88">
            <a:extLst>
              <a:ext uri="{FF2B5EF4-FFF2-40B4-BE49-F238E27FC236}">
                <a16:creationId xmlns:a16="http://schemas.microsoft.com/office/drawing/2014/main" id="{E4DE27EA-41D8-87F3-7348-6699E29E597D}"/>
              </a:ext>
            </a:extLst>
          </p:cNvPr>
          <p:cNvGrpSpPr/>
          <p:nvPr/>
        </p:nvGrpSpPr>
        <p:grpSpPr>
          <a:xfrm>
            <a:off x="196783" y="3206663"/>
            <a:ext cx="11798434" cy="1152144"/>
            <a:chOff x="195195" y="3225713"/>
            <a:chExt cx="11798434" cy="1152144"/>
          </a:xfrm>
        </p:grpSpPr>
        <p:sp>
          <p:nvSpPr>
            <p:cNvPr id="64" name="Rectangle: Rounded Corners 63">
              <a:extLst>
                <a:ext uri="{FF2B5EF4-FFF2-40B4-BE49-F238E27FC236}">
                  <a16:creationId xmlns:a16="http://schemas.microsoft.com/office/drawing/2014/main" id="{6CA5568C-AC1C-9AD5-6BB4-6DB11485B86B}"/>
                </a:ext>
              </a:extLst>
            </p:cNvPr>
            <p:cNvSpPr/>
            <p:nvPr/>
          </p:nvSpPr>
          <p:spPr>
            <a:xfrm>
              <a:off x="195195" y="3225713"/>
              <a:ext cx="11798434" cy="1152144"/>
            </a:xfrm>
            <a:prstGeom prst="roundRect">
              <a:avLst>
                <a:gd name="adj" fmla="val 15655"/>
              </a:avLst>
            </a:prstGeom>
            <a:gradFill flip="none" rotWithShape="1">
              <a:gsLst>
                <a:gs pos="0">
                  <a:schemeClr val="accent2">
                    <a:lumMod val="20000"/>
                    <a:lumOff val="80000"/>
                  </a:schemeClr>
                </a:gs>
                <a:gs pos="100000">
                  <a:schemeClr val="accent2">
                    <a:lumMod val="60000"/>
                    <a:lumOff val="40000"/>
                  </a:schemeClr>
                </a:gs>
              </a:gsLst>
              <a:lin ang="2700000" scaled="1"/>
              <a:tileRect/>
            </a:gra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defTabSz="914240"/>
              <a:endParaRPr lang="en-US">
                <a:solidFill>
                  <a:prstClr val="white"/>
                </a:solidFill>
                <a:latin typeface="Arial" panose="020B0604020202020204"/>
              </a:endParaRPr>
            </a:p>
          </p:txBody>
        </p:sp>
        <p:sp>
          <p:nvSpPr>
            <p:cNvPr id="88" name="Freeform: Shape 87">
              <a:extLst>
                <a:ext uri="{FF2B5EF4-FFF2-40B4-BE49-F238E27FC236}">
                  <a16:creationId xmlns:a16="http://schemas.microsoft.com/office/drawing/2014/main" id="{F8DDACBA-1559-86B0-C4FC-3B23AE218D54}"/>
                </a:ext>
              </a:extLst>
            </p:cNvPr>
            <p:cNvSpPr/>
            <p:nvPr/>
          </p:nvSpPr>
          <p:spPr>
            <a:xfrm>
              <a:off x="290372" y="3312025"/>
              <a:ext cx="11608079" cy="979520"/>
            </a:xfrm>
            <a:custGeom>
              <a:avLst/>
              <a:gdLst>
                <a:gd name="connsiteX0" fmla="*/ 732728 w 11608079"/>
                <a:gd name="connsiteY0" fmla="*/ 0 h 979520"/>
                <a:gd name="connsiteX1" fmla="*/ 8688045 w 11608079"/>
                <a:gd name="connsiteY1" fmla="*/ 0 h 979520"/>
                <a:gd name="connsiteX2" fmla="*/ 8833699 w 11608079"/>
                <a:gd name="connsiteY2" fmla="*/ 0 h 979520"/>
                <a:gd name="connsiteX3" fmla="*/ 8866581 w 11608079"/>
                <a:gd name="connsiteY3" fmla="*/ 0 h 979520"/>
                <a:gd name="connsiteX4" fmla="*/ 9128023 w 11608079"/>
                <a:gd name="connsiteY4" fmla="*/ 0 h 979520"/>
                <a:gd name="connsiteX5" fmla="*/ 9490738 w 11608079"/>
                <a:gd name="connsiteY5" fmla="*/ 0 h 979520"/>
                <a:gd name="connsiteX6" fmla="*/ 10821906 w 11608079"/>
                <a:gd name="connsiteY6" fmla="*/ 0 h 979520"/>
                <a:gd name="connsiteX7" fmla="*/ 11444821 w 11608079"/>
                <a:gd name="connsiteY7" fmla="*/ 0 h 979520"/>
                <a:gd name="connsiteX8" fmla="*/ 11608078 w 11608079"/>
                <a:gd name="connsiteY8" fmla="*/ 163257 h 979520"/>
                <a:gd name="connsiteX9" fmla="*/ 11608078 w 11608079"/>
                <a:gd name="connsiteY9" fmla="*/ 630264 h 979520"/>
                <a:gd name="connsiteX10" fmla="*/ 11608079 w 11608079"/>
                <a:gd name="connsiteY10" fmla="*/ 630269 h 979520"/>
                <a:gd name="connsiteX11" fmla="*/ 11608079 w 11608079"/>
                <a:gd name="connsiteY11" fmla="*/ 852518 h 979520"/>
                <a:gd name="connsiteX12" fmla="*/ 11481077 w 11608079"/>
                <a:gd name="connsiteY12" fmla="*/ 979520 h 979520"/>
                <a:gd name="connsiteX13" fmla="*/ 11444821 w 11608079"/>
                <a:gd name="connsiteY13" fmla="*/ 979520 h 979520"/>
                <a:gd name="connsiteX14" fmla="*/ 8833699 w 11608079"/>
                <a:gd name="connsiteY14" fmla="*/ 979520 h 979520"/>
                <a:gd name="connsiteX15" fmla="*/ 127002 w 11608079"/>
                <a:gd name="connsiteY15" fmla="*/ 979520 h 979520"/>
                <a:gd name="connsiteX16" fmla="*/ 0 w 11608079"/>
                <a:gd name="connsiteY16" fmla="*/ 852518 h 979520"/>
                <a:gd name="connsiteX17" fmla="*/ 0 w 11608079"/>
                <a:gd name="connsiteY17" fmla="*/ 745096 h 979520"/>
                <a:gd name="connsiteX18" fmla="*/ 0 w 11608079"/>
                <a:gd name="connsiteY18" fmla="*/ 630269 h 979520"/>
                <a:gd name="connsiteX19" fmla="*/ 0 w 11608079"/>
                <a:gd name="connsiteY19" fmla="*/ 539194 h 979520"/>
                <a:gd name="connsiteX20" fmla="*/ 85939 w 11608079"/>
                <a:gd name="connsiteY20" fmla="*/ 409544 h 979520"/>
                <a:gd name="connsiteX21" fmla="*/ 122387 w 11608079"/>
                <a:gd name="connsiteY21" fmla="*/ 402186 h 979520"/>
                <a:gd name="connsiteX22" fmla="*/ 453947 w 11608079"/>
                <a:gd name="connsiteY22" fmla="*/ 402186 h 979520"/>
                <a:gd name="connsiteX23" fmla="*/ 498869 w 11608079"/>
                <a:gd name="connsiteY23" fmla="*/ 393117 h 979520"/>
                <a:gd name="connsiteX24" fmla="*/ 573707 w 11608079"/>
                <a:gd name="connsiteY24" fmla="*/ 318278 h 979520"/>
                <a:gd name="connsiteX25" fmla="*/ 583173 w 11608079"/>
                <a:gd name="connsiteY25" fmla="*/ 271388 h 979520"/>
                <a:gd name="connsiteX26" fmla="*/ 583173 w 11608079"/>
                <a:gd name="connsiteY26" fmla="*/ 149554 h 979520"/>
                <a:gd name="connsiteX27" fmla="*/ 732728 w 11608079"/>
                <a:gd name="connsiteY27" fmla="*/ 0 h 979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1608079" h="979520">
                  <a:moveTo>
                    <a:pt x="732728" y="0"/>
                  </a:moveTo>
                  <a:lnTo>
                    <a:pt x="8688045" y="0"/>
                  </a:lnTo>
                  <a:lnTo>
                    <a:pt x="8833699" y="0"/>
                  </a:lnTo>
                  <a:lnTo>
                    <a:pt x="8866581" y="0"/>
                  </a:lnTo>
                  <a:lnTo>
                    <a:pt x="9128023" y="0"/>
                  </a:lnTo>
                  <a:lnTo>
                    <a:pt x="9490738" y="0"/>
                  </a:lnTo>
                  <a:lnTo>
                    <a:pt x="10821906" y="0"/>
                  </a:lnTo>
                  <a:lnTo>
                    <a:pt x="11444821" y="0"/>
                  </a:lnTo>
                  <a:cubicBezTo>
                    <a:pt x="11534985" y="0"/>
                    <a:pt x="11608078" y="73093"/>
                    <a:pt x="11608078" y="163257"/>
                  </a:cubicBezTo>
                  <a:lnTo>
                    <a:pt x="11608078" y="630264"/>
                  </a:lnTo>
                  <a:lnTo>
                    <a:pt x="11608079" y="630269"/>
                  </a:lnTo>
                  <a:lnTo>
                    <a:pt x="11608079" y="852518"/>
                  </a:lnTo>
                  <a:cubicBezTo>
                    <a:pt x="11608079" y="922659"/>
                    <a:pt x="11551218" y="979520"/>
                    <a:pt x="11481077" y="979520"/>
                  </a:cubicBezTo>
                  <a:lnTo>
                    <a:pt x="11444821" y="979520"/>
                  </a:lnTo>
                  <a:lnTo>
                    <a:pt x="8833699" y="979520"/>
                  </a:lnTo>
                  <a:lnTo>
                    <a:pt x="127002" y="979520"/>
                  </a:lnTo>
                  <a:cubicBezTo>
                    <a:pt x="56861" y="979520"/>
                    <a:pt x="0" y="922659"/>
                    <a:pt x="0" y="852518"/>
                  </a:cubicBezTo>
                  <a:lnTo>
                    <a:pt x="0" y="745096"/>
                  </a:lnTo>
                  <a:lnTo>
                    <a:pt x="0" y="630269"/>
                  </a:lnTo>
                  <a:lnTo>
                    <a:pt x="0" y="539194"/>
                  </a:lnTo>
                  <a:cubicBezTo>
                    <a:pt x="0" y="480912"/>
                    <a:pt x="35436" y="430905"/>
                    <a:pt x="85939" y="409544"/>
                  </a:cubicBezTo>
                  <a:lnTo>
                    <a:pt x="122387" y="402186"/>
                  </a:lnTo>
                  <a:lnTo>
                    <a:pt x="453947" y="402186"/>
                  </a:lnTo>
                  <a:lnTo>
                    <a:pt x="498869" y="393117"/>
                  </a:lnTo>
                  <a:cubicBezTo>
                    <a:pt x="532518" y="378884"/>
                    <a:pt x="559474" y="351927"/>
                    <a:pt x="573707" y="318278"/>
                  </a:cubicBezTo>
                  <a:lnTo>
                    <a:pt x="583173" y="271388"/>
                  </a:lnTo>
                  <a:lnTo>
                    <a:pt x="583173" y="149554"/>
                  </a:lnTo>
                  <a:cubicBezTo>
                    <a:pt x="583173" y="66958"/>
                    <a:pt x="650131" y="0"/>
                    <a:pt x="73272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137160" rIns="91440" bIns="91440" rtlCol="0" anchor="t" anchorCtr="0">
              <a:noAutofit/>
            </a:bodyPr>
            <a:lstStyle/>
            <a:p>
              <a:pPr marL="640080">
                <a:defRPr/>
              </a:pPr>
              <a:r>
                <a:rPr lang="en-US" sz="1100" b="1" u="sng">
                  <a:solidFill>
                    <a:srgbClr val="071D49">
                      <a:lumMod val="75000"/>
                      <a:lumOff val="25000"/>
                    </a:srgbClr>
                  </a:solidFill>
                  <a:latin typeface="Arial" panose="020B0604020202020204" pitchFamily="34" charset="0"/>
                  <a:cs typeface="Arial" panose="020B0604020202020204" pitchFamily="34" charset="0"/>
                </a:rPr>
                <a:t>ACTIVITY OVERVIEW </a:t>
              </a:r>
            </a:p>
            <a:p>
              <a:pPr>
                <a:spcBef>
                  <a:spcPts val="2000"/>
                </a:spcBef>
                <a:defRPr/>
              </a:pPr>
              <a:r>
                <a:rPr lang="en-US" sz="1050" i="1">
                  <a:solidFill>
                    <a:srgbClr val="071D49"/>
                  </a:solidFill>
                  <a:latin typeface="Arial" panose="020B0604020202020204" pitchFamily="34" charset="0"/>
                  <a:cs typeface="Arial" panose="020B0604020202020204" pitchFamily="34" charset="0"/>
                </a:rPr>
                <a:t>&lt;Insert a brief overview of the activity format(s), length, instructional features, resources, faculty, etc. used to achieve the Learning Objectives&gt;</a:t>
              </a:r>
            </a:p>
          </p:txBody>
        </p:sp>
        <p:sp>
          <p:nvSpPr>
            <p:cNvPr id="66" name="Rectangle: Rounded Corners 65">
              <a:extLst>
                <a:ext uri="{FF2B5EF4-FFF2-40B4-BE49-F238E27FC236}">
                  <a16:creationId xmlns:a16="http://schemas.microsoft.com/office/drawing/2014/main" id="{DCC191AA-2244-D424-A892-F838BBD9D34B}"/>
                </a:ext>
              </a:extLst>
            </p:cNvPr>
            <p:cNvSpPr/>
            <p:nvPr/>
          </p:nvSpPr>
          <p:spPr>
            <a:xfrm>
              <a:off x="290374" y="3313866"/>
              <a:ext cx="529238" cy="338733"/>
            </a:xfrm>
            <a:prstGeom prst="roundRect">
              <a:avLst>
                <a:gd name="adj" fmla="val 32501"/>
              </a:avLst>
            </a:prstGeom>
            <a:solidFill>
              <a:schemeClr val="tx2">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nchorCtr="0"/>
            <a:lstStyle/>
            <a:p>
              <a:pPr defTabSz="914126"/>
              <a:endParaRPr lang="en-GB" sz="1100" b="1">
                <a:solidFill>
                  <a:srgbClr val="071D49"/>
                </a:solidFill>
                <a:latin typeface="Arial" panose="020B0604020202020204"/>
              </a:endParaRPr>
            </a:p>
          </p:txBody>
        </p:sp>
        <p:grpSp>
          <p:nvGrpSpPr>
            <p:cNvPr id="67" name="Group 66">
              <a:extLst>
                <a:ext uri="{FF2B5EF4-FFF2-40B4-BE49-F238E27FC236}">
                  <a16:creationId xmlns:a16="http://schemas.microsoft.com/office/drawing/2014/main" id="{57E10F0B-DE42-E3E1-2D01-E109D8BF3F8B}"/>
                </a:ext>
              </a:extLst>
            </p:cNvPr>
            <p:cNvGrpSpPr/>
            <p:nvPr/>
          </p:nvGrpSpPr>
          <p:grpSpPr>
            <a:xfrm>
              <a:off x="419659" y="3347901"/>
              <a:ext cx="270667" cy="270667"/>
              <a:chOff x="6606851" y="4007293"/>
              <a:chExt cx="197334" cy="197334"/>
            </a:xfrm>
            <a:solidFill>
              <a:schemeClr val="bg1"/>
            </a:solidFill>
          </p:grpSpPr>
          <p:sp>
            <p:nvSpPr>
              <p:cNvPr id="68" name="Freeform: Shape 67">
                <a:extLst>
                  <a:ext uri="{FF2B5EF4-FFF2-40B4-BE49-F238E27FC236}">
                    <a16:creationId xmlns:a16="http://schemas.microsoft.com/office/drawing/2014/main" id="{C061B5C8-67C4-F178-E0FA-2ED11A4B332B}"/>
                  </a:ext>
                </a:extLst>
              </p:cNvPr>
              <p:cNvSpPr/>
              <p:nvPr/>
            </p:nvSpPr>
            <p:spPr>
              <a:xfrm>
                <a:off x="6606851" y="4007293"/>
                <a:ext cx="154279" cy="154279"/>
              </a:xfrm>
              <a:custGeom>
                <a:avLst/>
                <a:gdLst>
                  <a:gd name="connsiteX0" fmla="*/ 77140 w 154279"/>
                  <a:gd name="connsiteY0" fmla="*/ 154279 h 154279"/>
                  <a:gd name="connsiteX1" fmla="*/ 0 w 154279"/>
                  <a:gd name="connsiteY1" fmla="*/ 77140 h 154279"/>
                  <a:gd name="connsiteX2" fmla="*/ 77140 w 154279"/>
                  <a:gd name="connsiteY2" fmla="*/ 0 h 154279"/>
                  <a:gd name="connsiteX3" fmla="*/ 154279 w 154279"/>
                  <a:gd name="connsiteY3" fmla="*/ 77140 h 154279"/>
                  <a:gd name="connsiteX4" fmla="*/ 77140 w 154279"/>
                  <a:gd name="connsiteY4" fmla="*/ 154279 h 154279"/>
                  <a:gd name="connsiteX5" fmla="*/ 77140 w 154279"/>
                  <a:gd name="connsiteY5" fmla="*/ 6610 h 154279"/>
                  <a:gd name="connsiteX6" fmla="*/ 6592 w 154279"/>
                  <a:gd name="connsiteY6" fmla="*/ 77158 h 154279"/>
                  <a:gd name="connsiteX7" fmla="*/ 77140 w 154279"/>
                  <a:gd name="connsiteY7" fmla="*/ 147706 h 154279"/>
                  <a:gd name="connsiteX8" fmla="*/ 147687 w 154279"/>
                  <a:gd name="connsiteY8" fmla="*/ 77158 h 154279"/>
                  <a:gd name="connsiteX9" fmla="*/ 77140 w 154279"/>
                  <a:gd name="connsiteY9" fmla="*/ 6610 h 154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4279" h="154279">
                    <a:moveTo>
                      <a:pt x="77140" y="154279"/>
                    </a:moveTo>
                    <a:cubicBezTo>
                      <a:pt x="34611" y="154279"/>
                      <a:pt x="0" y="119668"/>
                      <a:pt x="0" y="77140"/>
                    </a:cubicBezTo>
                    <a:cubicBezTo>
                      <a:pt x="0" y="34611"/>
                      <a:pt x="34611" y="0"/>
                      <a:pt x="77140" y="0"/>
                    </a:cubicBezTo>
                    <a:cubicBezTo>
                      <a:pt x="119668" y="0"/>
                      <a:pt x="154279" y="34611"/>
                      <a:pt x="154279" y="77140"/>
                    </a:cubicBezTo>
                    <a:cubicBezTo>
                      <a:pt x="154279" y="119668"/>
                      <a:pt x="119668" y="154279"/>
                      <a:pt x="77140" y="154279"/>
                    </a:cubicBezTo>
                    <a:close/>
                    <a:moveTo>
                      <a:pt x="77140" y="6610"/>
                    </a:moveTo>
                    <a:cubicBezTo>
                      <a:pt x="38243" y="6610"/>
                      <a:pt x="6592" y="38261"/>
                      <a:pt x="6592" y="77158"/>
                    </a:cubicBezTo>
                    <a:cubicBezTo>
                      <a:pt x="6592" y="116055"/>
                      <a:pt x="38243" y="147706"/>
                      <a:pt x="77140" y="147706"/>
                    </a:cubicBezTo>
                    <a:cubicBezTo>
                      <a:pt x="116036" y="147706"/>
                      <a:pt x="147687" y="116055"/>
                      <a:pt x="147687" y="77158"/>
                    </a:cubicBezTo>
                    <a:cubicBezTo>
                      <a:pt x="147687" y="38261"/>
                      <a:pt x="116036" y="6610"/>
                      <a:pt x="77140" y="6610"/>
                    </a:cubicBezTo>
                    <a:close/>
                  </a:path>
                </a:pathLst>
              </a:custGeom>
              <a:grpFill/>
              <a:ln w="0" cap="flat">
                <a:noFill/>
                <a:prstDash val="solid"/>
                <a:miter/>
              </a:ln>
            </p:spPr>
            <p:txBody>
              <a:bodyPr rtlCol="0" anchor="ctr"/>
              <a:lstStyle/>
              <a:p>
                <a:pPr defTabSz="914240"/>
                <a:endParaRPr lang="en-US">
                  <a:solidFill>
                    <a:srgbClr val="071D49"/>
                  </a:solidFill>
                  <a:latin typeface="Arial" panose="020B0604020202020204"/>
                </a:endParaRPr>
              </a:p>
            </p:txBody>
          </p:sp>
          <p:sp>
            <p:nvSpPr>
              <p:cNvPr id="69" name="Freeform: Shape 68">
                <a:extLst>
                  <a:ext uri="{FF2B5EF4-FFF2-40B4-BE49-F238E27FC236}">
                    <a16:creationId xmlns:a16="http://schemas.microsoft.com/office/drawing/2014/main" id="{8499F7DE-ADC4-2E7A-FD2F-B9A3A21A01CF}"/>
                  </a:ext>
                </a:extLst>
              </p:cNvPr>
              <p:cNvSpPr/>
              <p:nvPr/>
            </p:nvSpPr>
            <p:spPr>
              <a:xfrm>
                <a:off x="6724444" y="4127247"/>
                <a:ext cx="79741" cy="77380"/>
              </a:xfrm>
              <a:custGeom>
                <a:avLst/>
                <a:gdLst>
                  <a:gd name="connsiteX0" fmla="*/ 65268 w 79741"/>
                  <a:gd name="connsiteY0" fmla="*/ 77362 h 77380"/>
                  <a:gd name="connsiteX1" fmla="*/ 55154 w 79741"/>
                  <a:gd name="connsiteY1" fmla="*/ 73185 h 77380"/>
                  <a:gd name="connsiteX2" fmla="*/ 967 w 79741"/>
                  <a:gd name="connsiteY2" fmla="*/ 18999 h 77380"/>
                  <a:gd name="connsiteX3" fmla="*/ 967 w 79741"/>
                  <a:gd name="connsiteY3" fmla="*/ 14332 h 77380"/>
                  <a:gd name="connsiteX4" fmla="*/ 5634 w 79741"/>
                  <a:gd name="connsiteY4" fmla="*/ 14332 h 77380"/>
                  <a:gd name="connsiteX5" fmla="*/ 59821 w 79741"/>
                  <a:gd name="connsiteY5" fmla="*/ 68519 h 77380"/>
                  <a:gd name="connsiteX6" fmla="*/ 70789 w 79741"/>
                  <a:gd name="connsiteY6" fmla="*/ 68519 h 77380"/>
                  <a:gd name="connsiteX7" fmla="*/ 73150 w 79741"/>
                  <a:gd name="connsiteY7" fmla="*/ 62944 h 77380"/>
                  <a:gd name="connsiteX8" fmla="*/ 70880 w 79741"/>
                  <a:gd name="connsiteY8" fmla="*/ 57460 h 77380"/>
                  <a:gd name="connsiteX9" fmla="*/ 19054 w 79741"/>
                  <a:gd name="connsiteY9" fmla="*/ 5634 h 77380"/>
                  <a:gd name="connsiteX10" fmla="*/ 19054 w 79741"/>
                  <a:gd name="connsiteY10" fmla="*/ 967 h 77380"/>
                  <a:gd name="connsiteX11" fmla="*/ 23720 w 79741"/>
                  <a:gd name="connsiteY11" fmla="*/ 967 h 77380"/>
                  <a:gd name="connsiteX12" fmla="*/ 75546 w 79741"/>
                  <a:gd name="connsiteY12" fmla="*/ 52793 h 77380"/>
                  <a:gd name="connsiteX13" fmla="*/ 79741 w 79741"/>
                  <a:gd name="connsiteY13" fmla="*/ 62944 h 77380"/>
                  <a:gd name="connsiteX14" fmla="*/ 75546 w 79741"/>
                  <a:gd name="connsiteY14" fmla="*/ 73095 h 77380"/>
                  <a:gd name="connsiteX15" fmla="*/ 65268 w 79741"/>
                  <a:gd name="connsiteY15" fmla="*/ 77380 h 77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9741" h="77380">
                    <a:moveTo>
                      <a:pt x="65268" y="77362"/>
                    </a:moveTo>
                    <a:cubicBezTo>
                      <a:pt x="61600" y="77362"/>
                      <a:pt x="57950" y="75964"/>
                      <a:pt x="55154" y="73185"/>
                    </a:cubicBezTo>
                    <a:lnTo>
                      <a:pt x="967" y="18999"/>
                    </a:lnTo>
                    <a:cubicBezTo>
                      <a:pt x="-322" y="17710"/>
                      <a:pt x="-322" y="15621"/>
                      <a:pt x="967" y="14332"/>
                    </a:cubicBezTo>
                    <a:cubicBezTo>
                      <a:pt x="2256" y="13043"/>
                      <a:pt x="4345" y="13043"/>
                      <a:pt x="5634" y="14332"/>
                    </a:cubicBezTo>
                    <a:lnTo>
                      <a:pt x="59821" y="68519"/>
                    </a:lnTo>
                    <a:cubicBezTo>
                      <a:pt x="62744" y="71442"/>
                      <a:pt x="67865" y="71442"/>
                      <a:pt x="70789" y="68519"/>
                    </a:cubicBezTo>
                    <a:cubicBezTo>
                      <a:pt x="72350" y="66957"/>
                      <a:pt x="73150" y="65014"/>
                      <a:pt x="73150" y="62944"/>
                    </a:cubicBezTo>
                    <a:cubicBezTo>
                      <a:pt x="73150" y="60874"/>
                      <a:pt x="72350" y="58931"/>
                      <a:pt x="70880" y="57460"/>
                    </a:cubicBezTo>
                    <a:lnTo>
                      <a:pt x="19054" y="5634"/>
                    </a:lnTo>
                    <a:cubicBezTo>
                      <a:pt x="17764" y="4344"/>
                      <a:pt x="17764" y="2256"/>
                      <a:pt x="19054" y="967"/>
                    </a:cubicBezTo>
                    <a:cubicBezTo>
                      <a:pt x="20343" y="-322"/>
                      <a:pt x="22431" y="-322"/>
                      <a:pt x="23720" y="967"/>
                    </a:cubicBezTo>
                    <a:lnTo>
                      <a:pt x="75546" y="52793"/>
                    </a:lnTo>
                    <a:cubicBezTo>
                      <a:pt x="78252" y="55499"/>
                      <a:pt x="79741" y="59112"/>
                      <a:pt x="79741" y="62944"/>
                    </a:cubicBezTo>
                    <a:cubicBezTo>
                      <a:pt x="79741" y="66775"/>
                      <a:pt x="78252" y="70371"/>
                      <a:pt x="75546" y="73095"/>
                    </a:cubicBezTo>
                    <a:cubicBezTo>
                      <a:pt x="72696" y="75946"/>
                      <a:pt x="68973" y="77380"/>
                      <a:pt x="65268" y="77380"/>
                    </a:cubicBezTo>
                    <a:close/>
                  </a:path>
                </a:pathLst>
              </a:custGeom>
              <a:grpFill/>
              <a:ln w="0" cap="flat">
                <a:noFill/>
                <a:prstDash val="solid"/>
                <a:miter/>
              </a:ln>
            </p:spPr>
            <p:txBody>
              <a:bodyPr rtlCol="0" anchor="ctr"/>
              <a:lstStyle/>
              <a:p>
                <a:pPr defTabSz="914240"/>
                <a:endParaRPr lang="en-US">
                  <a:solidFill>
                    <a:srgbClr val="071D49"/>
                  </a:solidFill>
                  <a:latin typeface="Arial" panose="020B0604020202020204"/>
                </a:endParaRPr>
              </a:p>
            </p:txBody>
          </p:sp>
          <p:sp>
            <p:nvSpPr>
              <p:cNvPr id="70" name="Freeform: Shape 69">
                <a:extLst>
                  <a:ext uri="{FF2B5EF4-FFF2-40B4-BE49-F238E27FC236}">
                    <a16:creationId xmlns:a16="http://schemas.microsoft.com/office/drawing/2014/main" id="{89AE69A1-1988-18FA-F53D-6B93F851CF89}"/>
                  </a:ext>
                </a:extLst>
              </p:cNvPr>
              <p:cNvSpPr/>
              <p:nvPr/>
            </p:nvSpPr>
            <p:spPr>
              <a:xfrm>
                <a:off x="6638102" y="4099977"/>
                <a:ext cx="91794" cy="6609"/>
              </a:xfrm>
              <a:custGeom>
                <a:avLst/>
                <a:gdLst>
                  <a:gd name="connsiteX0" fmla="*/ 88489 w 91794"/>
                  <a:gd name="connsiteY0" fmla="*/ 6610 h 6609"/>
                  <a:gd name="connsiteX1" fmla="*/ 3305 w 91794"/>
                  <a:gd name="connsiteY1" fmla="*/ 6610 h 6609"/>
                  <a:gd name="connsiteX2" fmla="*/ 0 w 91794"/>
                  <a:gd name="connsiteY2" fmla="*/ 3305 h 6609"/>
                  <a:gd name="connsiteX3" fmla="*/ 3305 w 91794"/>
                  <a:gd name="connsiteY3" fmla="*/ 0 h 6609"/>
                  <a:gd name="connsiteX4" fmla="*/ 88489 w 91794"/>
                  <a:gd name="connsiteY4" fmla="*/ 0 h 6609"/>
                  <a:gd name="connsiteX5" fmla="*/ 91794 w 91794"/>
                  <a:gd name="connsiteY5" fmla="*/ 3305 h 6609"/>
                  <a:gd name="connsiteX6" fmla="*/ 88489 w 91794"/>
                  <a:gd name="connsiteY6" fmla="*/ 6610 h 66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94" h="6609">
                    <a:moveTo>
                      <a:pt x="88489" y="6610"/>
                    </a:moveTo>
                    <a:lnTo>
                      <a:pt x="3305" y="6610"/>
                    </a:lnTo>
                    <a:cubicBezTo>
                      <a:pt x="1489" y="6610"/>
                      <a:pt x="0" y="5139"/>
                      <a:pt x="0" y="3305"/>
                    </a:cubicBezTo>
                    <a:cubicBezTo>
                      <a:pt x="0" y="1471"/>
                      <a:pt x="1471" y="0"/>
                      <a:pt x="3305" y="0"/>
                    </a:cubicBezTo>
                    <a:lnTo>
                      <a:pt x="88489" y="0"/>
                    </a:lnTo>
                    <a:cubicBezTo>
                      <a:pt x="90305" y="0"/>
                      <a:pt x="91794" y="1471"/>
                      <a:pt x="91794" y="3305"/>
                    </a:cubicBezTo>
                    <a:cubicBezTo>
                      <a:pt x="91794" y="5139"/>
                      <a:pt x="90323" y="6610"/>
                      <a:pt x="88489" y="6610"/>
                    </a:cubicBezTo>
                    <a:close/>
                  </a:path>
                </a:pathLst>
              </a:custGeom>
              <a:grpFill/>
              <a:ln w="0" cap="flat">
                <a:noFill/>
                <a:prstDash val="solid"/>
                <a:miter/>
              </a:ln>
            </p:spPr>
            <p:txBody>
              <a:bodyPr rtlCol="0" anchor="ctr"/>
              <a:lstStyle/>
              <a:p>
                <a:pPr defTabSz="914240"/>
                <a:endParaRPr lang="en-US">
                  <a:solidFill>
                    <a:srgbClr val="071D49"/>
                  </a:solidFill>
                  <a:latin typeface="Arial" panose="020B0604020202020204"/>
                </a:endParaRPr>
              </a:p>
            </p:txBody>
          </p:sp>
          <p:sp>
            <p:nvSpPr>
              <p:cNvPr id="71" name="Freeform: Shape 70">
                <a:extLst>
                  <a:ext uri="{FF2B5EF4-FFF2-40B4-BE49-F238E27FC236}">
                    <a16:creationId xmlns:a16="http://schemas.microsoft.com/office/drawing/2014/main" id="{38BA9C92-CA19-93D8-B0D3-B3B1DA1B55B3}"/>
                  </a:ext>
                </a:extLst>
              </p:cNvPr>
              <p:cNvSpPr/>
              <p:nvPr/>
            </p:nvSpPr>
            <p:spPr>
              <a:xfrm>
                <a:off x="6648253" y="4081109"/>
                <a:ext cx="6609" cy="23352"/>
              </a:xfrm>
              <a:custGeom>
                <a:avLst/>
                <a:gdLst>
                  <a:gd name="connsiteX0" fmla="*/ 3305 w 6609"/>
                  <a:gd name="connsiteY0" fmla="*/ 23353 h 23352"/>
                  <a:gd name="connsiteX1" fmla="*/ 0 w 6609"/>
                  <a:gd name="connsiteY1" fmla="*/ 20048 h 23352"/>
                  <a:gd name="connsiteX2" fmla="*/ 0 w 6609"/>
                  <a:gd name="connsiteY2" fmla="*/ 3305 h 23352"/>
                  <a:gd name="connsiteX3" fmla="*/ 3305 w 6609"/>
                  <a:gd name="connsiteY3" fmla="*/ 0 h 23352"/>
                  <a:gd name="connsiteX4" fmla="*/ 6610 w 6609"/>
                  <a:gd name="connsiteY4" fmla="*/ 3305 h 23352"/>
                  <a:gd name="connsiteX5" fmla="*/ 6610 w 6609"/>
                  <a:gd name="connsiteY5" fmla="*/ 20048 h 23352"/>
                  <a:gd name="connsiteX6" fmla="*/ 3305 w 6609"/>
                  <a:gd name="connsiteY6" fmla="*/ 23353 h 23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09" h="23352">
                    <a:moveTo>
                      <a:pt x="3305" y="23353"/>
                    </a:moveTo>
                    <a:cubicBezTo>
                      <a:pt x="1489" y="23353"/>
                      <a:pt x="0" y="21882"/>
                      <a:pt x="0" y="20048"/>
                    </a:cubicBezTo>
                    <a:lnTo>
                      <a:pt x="0" y="3305"/>
                    </a:lnTo>
                    <a:cubicBezTo>
                      <a:pt x="0" y="1489"/>
                      <a:pt x="1471" y="0"/>
                      <a:pt x="3305" y="0"/>
                    </a:cubicBezTo>
                    <a:cubicBezTo>
                      <a:pt x="5139" y="0"/>
                      <a:pt x="6610" y="1471"/>
                      <a:pt x="6610" y="3305"/>
                    </a:cubicBezTo>
                    <a:lnTo>
                      <a:pt x="6610" y="20048"/>
                    </a:lnTo>
                    <a:cubicBezTo>
                      <a:pt x="6610" y="21864"/>
                      <a:pt x="5139" y="23353"/>
                      <a:pt x="3305" y="23353"/>
                    </a:cubicBezTo>
                    <a:close/>
                  </a:path>
                </a:pathLst>
              </a:custGeom>
              <a:grpFill/>
              <a:ln w="0" cap="flat">
                <a:noFill/>
                <a:prstDash val="solid"/>
                <a:miter/>
              </a:ln>
            </p:spPr>
            <p:txBody>
              <a:bodyPr rtlCol="0" anchor="ctr"/>
              <a:lstStyle/>
              <a:p>
                <a:pPr defTabSz="914240"/>
                <a:endParaRPr lang="en-US">
                  <a:solidFill>
                    <a:srgbClr val="071D49"/>
                  </a:solidFill>
                  <a:latin typeface="Arial" panose="020B0604020202020204"/>
                </a:endParaRPr>
              </a:p>
            </p:txBody>
          </p:sp>
          <p:sp>
            <p:nvSpPr>
              <p:cNvPr id="72" name="Freeform: Shape 71">
                <a:extLst>
                  <a:ext uri="{FF2B5EF4-FFF2-40B4-BE49-F238E27FC236}">
                    <a16:creationId xmlns:a16="http://schemas.microsoft.com/office/drawing/2014/main" id="{95024251-9424-C7EE-9F65-DE29C5DF7182}"/>
                  </a:ext>
                </a:extLst>
              </p:cNvPr>
              <p:cNvSpPr/>
              <p:nvPr/>
            </p:nvSpPr>
            <p:spPr>
              <a:xfrm>
                <a:off x="6664469" y="4064439"/>
                <a:ext cx="6609" cy="40022"/>
              </a:xfrm>
              <a:custGeom>
                <a:avLst/>
                <a:gdLst>
                  <a:gd name="connsiteX0" fmla="*/ 3305 w 6609"/>
                  <a:gd name="connsiteY0" fmla="*/ 40023 h 40022"/>
                  <a:gd name="connsiteX1" fmla="*/ 0 w 6609"/>
                  <a:gd name="connsiteY1" fmla="*/ 36718 h 40022"/>
                  <a:gd name="connsiteX2" fmla="*/ 0 w 6609"/>
                  <a:gd name="connsiteY2" fmla="*/ 3305 h 40022"/>
                  <a:gd name="connsiteX3" fmla="*/ 3305 w 6609"/>
                  <a:gd name="connsiteY3" fmla="*/ 0 h 40022"/>
                  <a:gd name="connsiteX4" fmla="*/ 6610 w 6609"/>
                  <a:gd name="connsiteY4" fmla="*/ 3305 h 40022"/>
                  <a:gd name="connsiteX5" fmla="*/ 6610 w 6609"/>
                  <a:gd name="connsiteY5" fmla="*/ 36718 h 40022"/>
                  <a:gd name="connsiteX6" fmla="*/ 3305 w 6609"/>
                  <a:gd name="connsiteY6" fmla="*/ 40023 h 40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09" h="40022">
                    <a:moveTo>
                      <a:pt x="3305" y="40023"/>
                    </a:moveTo>
                    <a:cubicBezTo>
                      <a:pt x="1489" y="40023"/>
                      <a:pt x="0" y="38552"/>
                      <a:pt x="0" y="36718"/>
                    </a:cubicBezTo>
                    <a:lnTo>
                      <a:pt x="0" y="3305"/>
                    </a:lnTo>
                    <a:cubicBezTo>
                      <a:pt x="0" y="1489"/>
                      <a:pt x="1471" y="0"/>
                      <a:pt x="3305" y="0"/>
                    </a:cubicBezTo>
                    <a:cubicBezTo>
                      <a:pt x="5139" y="0"/>
                      <a:pt x="6610" y="1471"/>
                      <a:pt x="6610" y="3305"/>
                    </a:cubicBezTo>
                    <a:lnTo>
                      <a:pt x="6610" y="36718"/>
                    </a:lnTo>
                    <a:cubicBezTo>
                      <a:pt x="6610" y="38534"/>
                      <a:pt x="5139" y="40023"/>
                      <a:pt x="3305" y="40023"/>
                    </a:cubicBezTo>
                    <a:close/>
                  </a:path>
                </a:pathLst>
              </a:custGeom>
              <a:grpFill/>
              <a:ln w="0" cap="flat">
                <a:noFill/>
                <a:prstDash val="solid"/>
                <a:miter/>
              </a:ln>
            </p:spPr>
            <p:txBody>
              <a:bodyPr rtlCol="0" anchor="ctr"/>
              <a:lstStyle/>
              <a:p>
                <a:pPr defTabSz="914240"/>
                <a:endParaRPr lang="en-US">
                  <a:solidFill>
                    <a:srgbClr val="071D49"/>
                  </a:solidFill>
                  <a:latin typeface="Arial" panose="020B0604020202020204"/>
                </a:endParaRPr>
              </a:p>
            </p:txBody>
          </p:sp>
          <p:sp>
            <p:nvSpPr>
              <p:cNvPr id="73" name="Freeform: Shape 72">
                <a:extLst>
                  <a:ext uri="{FF2B5EF4-FFF2-40B4-BE49-F238E27FC236}">
                    <a16:creationId xmlns:a16="http://schemas.microsoft.com/office/drawing/2014/main" id="{D5FD45C2-7540-1EF1-5B0C-AFE7A785902F}"/>
                  </a:ext>
                </a:extLst>
              </p:cNvPr>
              <p:cNvSpPr/>
              <p:nvPr/>
            </p:nvSpPr>
            <p:spPr>
              <a:xfrm>
                <a:off x="6713118" y="4050693"/>
                <a:ext cx="6609" cy="53768"/>
              </a:xfrm>
              <a:custGeom>
                <a:avLst/>
                <a:gdLst>
                  <a:gd name="connsiteX0" fmla="*/ 3305 w 6609"/>
                  <a:gd name="connsiteY0" fmla="*/ 53769 h 53768"/>
                  <a:gd name="connsiteX1" fmla="*/ 0 w 6609"/>
                  <a:gd name="connsiteY1" fmla="*/ 50464 h 53768"/>
                  <a:gd name="connsiteX2" fmla="*/ 0 w 6609"/>
                  <a:gd name="connsiteY2" fmla="*/ 3305 h 53768"/>
                  <a:gd name="connsiteX3" fmla="*/ 3305 w 6609"/>
                  <a:gd name="connsiteY3" fmla="*/ 0 h 53768"/>
                  <a:gd name="connsiteX4" fmla="*/ 6610 w 6609"/>
                  <a:gd name="connsiteY4" fmla="*/ 3305 h 53768"/>
                  <a:gd name="connsiteX5" fmla="*/ 6610 w 6609"/>
                  <a:gd name="connsiteY5" fmla="*/ 50464 h 53768"/>
                  <a:gd name="connsiteX6" fmla="*/ 3305 w 6609"/>
                  <a:gd name="connsiteY6" fmla="*/ 53769 h 537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09" h="53768">
                    <a:moveTo>
                      <a:pt x="3305" y="53769"/>
                    </a:moveTo>
                    <a:cubicBezTo>
                      <a:pt x="1489" y="53769"/>
                      <a:pt x="0" y="52298"/>
                      <a:pt x="0" y="50464"/>
                    </a:cubicBezTo>
                    <a:lnTo>
                      <a:pt x="0" y="3305"/>
                    </a:lnTo>
                    <a:cubicBezTo>
                      <a:pt x="0" y="1489"/>
                      <a:pt x="1471" y="0"/>
                      <a:pt x="3305" y="0"/>
                    </a:cubicBezTo>
                    <a:cubicBezTo>
                      <a:pt x="5139" y="0"/>
                      <a:pt x="6610" y="1471"/>
                      <a:pt x="6610" y="3305"/>
                    </a:cubicBezTo>
                    <a:lnTo>
                      <a:pt x="6610" y="50464"/>
                    </a:lnTo>
                    <a:cubicBezTo>
                      <a:pt x="6610" y="52280"/>
                      <a:pt x="5139" y="53769"/>
                      <a:pt x="3305" y="53769"/>
                    </a:cubicBezTo>
                    <a:close/>
                  </a:path>
                </a:pathLst>
              </a:custGeom>
              <a:grpFill/>
              <a:ln w="0" cap="flat">
                <a:noFill/>
                <a:prstDash val="solid"/>
                <a:miter/>
              </a:ln>
            </p:spPr>
            <p:txBody>
              <a:bodyPr rtlCol="0" anchor="ctr"/>
              <a:lstStyle/>
              <a:p>
                <a:pPr defTabSz="914240"/>
                <a:endParaRPr lang="en-US">
                  <a:solidFill>
                    <a:srgbClr val="071D49"/>
                  </a:solidFill>
                  <a:latin typeface="Arial" panose="020B0604020202020204"/>
                </a:endParaRPr>
              </a:p>
            </p:txBody>
          </p:sp>
          <p:sp>
            <p:nvSpPr>
              <p:cNvPr id="74" name="Freeform: Shape 73">
                <a:extLst>
                  <a:ext uri="{FF2B5EF4-FFF2-40B4-BE49-F238E27FC236}">
                    <a16:creationId xmlns:a16="http://schemas.microsoft.com/office/drawing/2014/main" id="{8D630903-EB75-625C-B14C-576F311ADEEC}"/>
                  </a:ext>
                </a:extLst>
              </p:cNvPr>
              <p:cNvSpPr/>
              <p:nvPr/>
            </p:nvSpPr>
            <p:spPr>
              <a:xfrm>
                <a:off x="6696901" y="4068217"/>
                <a:ext cx="6610" cy="36245"/>
              </a:xfrm>
              <a:custGeom>
                <a:avLst/>
                <a:gdLst>
                  <a:gd name="connsiteX0" fmla="*/ 3305 w 6610"/>
                  <a:gd name="connsiteY0" fmla="*/ 36245 h 36245"/>
                  <a:gd name="connsiteX1" fmla="*/ 0 w 6610"/>
                  <a:gd name="connsiteY1" fmla="*/ 32941 h 36245"/>
                  <a:gd name="connsiteX2" fmla="*/ 0 w 6610"/>
                  <a:gd name="connsiteY2" fmla="*/ 3305 h 36245"/>
                  <a:gd name="connsiteX3" fmla="*/ 3305 w 6610"/>
                  <a:gd name="connsiteY3" fmla="*/ 0 h 36245"/>
                  <a:gd name="connsiteX4" fmla="*/ 6610 w 6610"/>
                  <a:gd name="connsiteY4" fmla="*/ 3305 h 36245"/>
                  <a:gd name="connsiteX5" fmla="*/ 6610 w 6610"/>
                  <a:gd name="connsiteY5" fmla="*/ 32941 h 36245"/>
                  <a:gd name="connsiteX6" fmla="*/ 3305 w 6610"/>
                  <a:gd name="connsiteY6" fmla="*/ 36245 h 36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10" h="36245">
                    <a:moveTo>
                      <a:pt x="3305" y="36245"/>
                    </a:moveTo>
                    <a:cubicBezTo>
                      <a:pt x="1489" y="36245"/>
                      <a:pt x="0" y="34775"/>
                      <a:pt x="0" y="32941"/>
                    </a:cubicBezTo>
                    <a:lnTo>
                      <a:pt x="0" y="3305"/>
                    </a:lnTo>
                    <a:cubicBezTo>
                      <a:pt x="0" y="1489"/>
                      <a:pt x="1471" y="0"/>
                      <a:pt x="3305" y="0"/>
                    </a:cubicBezTo>
                    <a:cubicBezTo>
                      <a:pt x="5139" y="0"/>
                      <a:pt x="6610" y="1471"/>
                      <a:pt x="6610" y="3305"/>
                    </a:cubicBezTo>
                    <a:lnTo>
                      <a:pt x="6610" y="32941"/>
                    </a:lnTo>
                    <a:cubicBezTo>
                      <a:pt x="6610" y="34756"/>
                      <a:pt x="5139" y="36245"/>
                      <a:pt x="3305" y="36245"/>
                    </a:cubicBezTo>
                    <a:close/>
                  </a:path>
                </a:pathLst>
              </a:custGeom>
              <a:grpFill/>
              <a:ln w="0" cap="flat">
                <a:noFill/>
                <a:prstDash val="solid"/>
                <a:miter/>
              </a:ln>
            </p:spPr>
            <p:txBody>
              <a:bodyPr rtlCol="0" anchor="ctr"/>
              <a:lstStyle/>
              <a:p>
                <a:pPr defTabSz="914240"/>
                <a:endParaRPr lang="en-US">
                  <a:solidFill>
                    <a:srgbClr val="071D49"/>
                  </a:solidFill>
                  <a:latin typeface="Arial" panose="020B0604020202020204"/>
                </a:endParaRPr>
              </a:p>
            </p:txBody>
          </p:sp>
          <p:sp>
            <p:nvSpPr>
              <p:cNvPr id="75" name="Freeform: Shape 74">
                <a:extLst>
                  <a:ext uri="{FF2B5EF4-FFF2-40B4-BE49-F238E27FC236}">
                    <a16:creationId xmlns:a16="http://schemas.microsoft.com/office/drawing/2014/main" id="{AE31D497-38B4-761D-0D62-DF8FB497A139}"/>
                  </a:ext>
                </a:extLst>
              </p:cNvPr>
              <p:cNvSpPr/>
              <p:nvPr/>
            </p:nvSpPr>
            <p:spPr>
              <a:xfrm>
                <a:off x="6680685" y="4075171"/>
                <a:ext cx="6610" cy="29290"/>
              </a:xfrm>
              <a:custGeom>
                <a:avLst/>
                <a:gdLst>
                  <a:gd name="connsiteX0" fmla="*/ 3305 w 6610"/>
                  <a:gd name="connsiteY0" fmla="*/ 29290 h 29290"/>
                  <a:gd name="connsiteX1" fmla="*/ 0 w 6610"/>
                  <a:gd name="connsiteY1" fmla="*/ 25986 h 29290"/>
                  <a:gd name="connsiteX2" fmla="*/ 0 w 6610"/>
                  <a:gd name="connsiteY2" fmla="*/ 3305 h 29290"/>
                  <a:gd name="connsiteX3" fmla="*/ 3305 w 6610"/>
                  <a:gd name="connsiteY3" fmla="*/ 0 h 29290"/>
                  <a:gd name="connsiteX4" fmla="*/ 6610 w 6610"/>
                  <a:gd name="connsiteY4" fmla="*/ 3305 h 29290"/>
                  <a:gd name="connsiteX5" fmla="*/ 6610 w 6610"/>
                  <a:gd name="connsiteY5" fmla="*/ 25986 h 29290"/>
                  <a:gd name="connsiteX6" fmla="*/ 3305 w 6610"/>
                  <a:gd name="connsiteY6" fmla="*/ 29290 h 29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10" h="29290">
                    <a:moveTo>
                      <a:pt x="3305" y="29290"/>
                    </a:moveTo>
                    <a:cubicBezTo>
                      <a:pt x="1489" y="29290"/>
                      <a:pt x="0" y="27820"/>
                      <a:pt x="0" y="25986"/>
                    </a:cubicBezTo>
                    <a:lnTo>
                      <a:pt x="0" y="3305"/>
                    </a:lnTo>
                    <a:cubicBezTo>
                      <a:pt x="0" y="1489"/>
                      <a:pt x="1471" y="0"/>
                      <a:pt x="3305" y="0"/>
                    </a:cubicBezTo>
                    <a:cubicBezTo>
                      <a:pt x="5139" y="0"/>
                      <a:pt x="6610" y="1471"/>
                      <a:pt x="6610" y="3305"/>
                    </a:cubicBezTo>
                    <a:lnTo>
                      <a:pt x="6610" y="25986"/>
                    </a:lnTo>
                    <a:cubicBezTo>
                      <a:pt x="6610" y="27802"/>
                      <a:pt x="5139" y="29290"/>
                      <a:pt x="3305" y="29290"/>
                    </a:cubicBezTo>
                    <a:close/>
                  </a:path>
                </a:pathLst>
              </a:custGeom>
              <a:grpFill/>
              <a:ln w="0" cap="flat">
                <a:noFill/>
                <a:prstDash val="solid"/>
                <a:miter/>
              </a:ln>
            </p:spPr>
            <p:txBody>
              <a:bodyPr rtlCol="0" anchor="ctr"/>
              <a:lstStyle/>
              <a:p>
                <a:pPr defTabSz="914240"/>
                <a:endParaRPr lang="en-US">
                  <a:solidFill>
                    <a:srgbClr val="071D49"/>
                  </a:solidFill>
                  <a:latin typeface="Arial" panose="020B0604020202020204"/>
                </a:endParaRPr>
              </a:p>
            </p:txBody>
          </p:sp>
        </p:grpSp>
      </p:grpSp>
      <p:sp>
        <p:nvSpPr>
          <p:cNvPr id="3" name="Rounded Rectangular Callout 7">
            <a:extLst>
              <a:ext uri="{FF2B5EF4-FFF2-40B4-BE49-F238E27FC236}">
                <a16:creationId xmlns:a16="http://schemas.microsoft.com/office/drawing/2014/main" id="{43C8E216-B897-C3B8-DDEE-B0F972470A5D}"/>
              </a:ext>
            </a:extLst>
          </p:cNvPr>
          <p:cNvSpPr/>
          <p:nvPr/>
        </p:nvSpPr>
        <p:spPr>
          <a:xfrm>
            <a:off x="9184520" y="3810420"/>
            <a:ext cx="1291125" cy="764233"/>
          </a:xfrm>
          <a:prstGeom prst="wedgeRoundRectCallout">
            <a:avLst>
              <a:gd name="adj1" fmla="val -44975"/>
              <a:gd name="adj2" fmla="val 117007"/>
              <a:gd name="adj3" fmla="val 16667"/>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126"/>
            <a:r>
              <a:rPr lang="en-US" sz="1100">
                <a:solidFill>
                  <a:srgbClr val="0066F5"/>
                </a:solidFill>
                <a:latin typeface="Arial" panose="020B0604020202020204"/>
              </a:rPr>
              <a:t>N.B.</a:t>
            </a:r>
          </a:p>
          <a:p>
            <a:pPr defTabSz="914126"/>
            <a:r>
              <a:rPr lang="en-US" sz="1100">
                <a:solidFill>
                  <a:srgbClr val="0066F5"/>
                </a:solidFill>
                <a:latin typeface="Arial" panose="020B0604020202020204"/>
              </a:rPr>
              <a:t>% Anticipated = </a:t>
            </a:r>
          </a:p>
          <a:p>
            <a:pPr defTabSz="914126"/>
            <a:r>
              <a:rPr lang="en-US" sz="1100">
                <a:solidFill>
                  <a:srgbClr val="0066F5"/>
                </a:solidFill>
                <a:latin typeface="Arial" panose="020B0604020202020204"/>
              </a:rPr>
              <a:t># Actual / </a:t>
            </a:r>
          </a:p>
          <a:p>
            <a:pPr defTabSz="914126"/>
            <a:r>
              <a:rPr lang="en-US" sz="1100">
                <a:solidFill>
                  <a:srgbClr val="0066F5"/>
                </a:solidFill>
                <a:latin typeface="Arial" panose="020B0604020202020204"/>
              </a:rPr>
              <a:t># Anticipated</a:t>
            </a:r>
          </a:p>
        </p:txBody>
      </p:sp>
    </p:spTree>
    <p:extLst>
      <p:ext uri="{BB962C8B-B14F-4D97-AF65-F5344CB8AC3E}">
        <p14:creationId xmlns:p14="http://schemas.microsoft.com/office/powerpoint/2010/main" val="2870592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30AE35-F143-2468-F3BF-ACF316215DC9}"/>
            </a:ext>
          </a:extLst>
        </p:cNvPr>
        <p:cNvGrpSpPr/>
        <p:nvPr/>
      </p:nvGrpSpPr>
      <p:grpSpPr>
        <a:xfrm>
          <a:off x="0" y="0"/>
          <a:ext cx="0" cy="0"/>
          <a:chOff x="0" y="0"/>
          <a:chExt cx="0" cy="0"/>
        </a:xfrm>
      </p:grpSpPr>
      <p:sp>
        <p:nvSpPr>
          <p:cNvPr id="12" name="Rectangle 11">
            <a:extLst>
              <a:ext uri="{FF2B5EF4-FFF2-40B4-BE49-F238E27FC236}">
                <a16:creationId xmlns:a16="http://schemas.microsoft.com/office/drawing/2014/main" id="{D47AE914-21DE-9ED9-0F1C-709A789CD6F3}"/>
              </a:ext>
            </a:extLst>
          </p:cNvPr>
          <p:cNvSpPr/>
          <p:nvPr/>
        </p:nvSpPr>
        <p:spPr>
          <a:xfrm>
            <a:off x="1589" y="5798184"/>
            <a:ext cx="12188825" cy="8990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defTabSz="914240"/>
            <a:endParaRPr lang="en-US">
              <a:solidFill>
                <a:prstClr val="white"/>
              </a:solidFill>
              <a:latin typeface="Arial" panose="020B0604020202020204"/>
            </a:endParaRPr>
          </a:p>
        </p:txBody>
      </p:sp>
      <p:sp>
        <p:nvSpPr>
          <p:cNvPr id="2" name="Rectangle 1">
            <a:extLst>
              <a:ext uri="{FF2B5EF4-FFF2-40B4-BE49-F238E27FC236}">
                <a16:creationId xmlns:a16="http://schemas.microsoft.com/office/drawing/2014/main" id="{E37D2EAA-4AB5-5C8F-3701-0A8CAF9A6C54}"/>
              </a:ext>
            </a:extLst>
          </p:cNvPr>
          <p:cNvSpPr/>
          <p:nvPr/>
        </p:nvSpPr>
        <p:spPr>
          <a:xfrm>
            <a:off x="196784" y="5798184"/>
            <a:ext cx="10176655" cy="8990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defTabSz="914240"/>
            <a:endParaRPr lang="en-US">
              <a:solidFill>
                <a:prstClr val="white"/>
              </a:solidFill>
              <a:latin typeface="Arial" panose="020B0604020202020204"/>
            </a:endParaRPr>
          </a:p>
        </p:txBody>
      </p:sp>
      <p:grpSp>
        <p:nvGrpSpPr>
          <p:cNvPr id="81" name="Group 80">
            <a:extLst>
              <a:ext uri="{FF2B5EF4-FFF2-40B4-BE49-F238E27FC236}">
                <a16:creationId xmlns:a16="http://schemas.microsoft.com/office/drawing/2014/main" id="{8C371C0F-65EF-6D02-9994-30192AFE9BC2}"/>
              </a:ext>
            </a:extLst>
          </p:cNvPr>
          <p:cNvGrpSpPr/>
          <p:nvPr/>
        </p:nvGrpSpPr>
        <p:grpSpPr>
          <a:xfrm>
            <a:off x="5068889" y="757710"/>
            <a:ext cx="6926329" cy="2377440"/>
            <a:chOff x="5067300" y="767235"/>
            <a:chExt cx="6926329" cy="2377440"/>
          </a:xfrm>
        </p:grpSpPr>
        <p:sp>
          <p:nvSpPr>
            <p:cNvPr id="31" name="Rectangle: Rounded Corners 30">
              <a:extLst>
                <a:ext uri="{FF2B5EF4-FFF2-40B4-BE49-F238E27FC236}">
                  <a16:creationId xmlns:a16="http://schemas.microsoft.com/office/drawing/2014/main" id="{92B0CB45-E1C2-C1C0-B4D8-FF08FAE46BB4}"/>
                </a:ext>
              </a:extLst>
            </p:cNvPr>
            <p:cNvSpPr/>
            <p:nvPr/>
          </p:nvSpPr>
          <p:spPr>
            <a:xfrm>
              <a:off x="5067300" y="767235"/>
              <a:ext cx="6926329" cy="2377440"/>
            </a:xfrm>
            <a:prstGeom prst="roundRect">
              <a:avLst>
                <a:gd name="adj" fmla="val 9111"/>
              </a:avLst>
            </a:prstGeom>
            <a:gradFill>
              <a:gsLst>
                <a:gs pos="24000">
                  <a:schemeClr val="tx2">
                    <a:lumMod val="40000"/>
                    <a:lumOff val="60000"/>
                    <a:alpha val="65000"/>
                  </a:schemeClr>
                </a:gs>
                <a:gs pos="100000">
                  <a:schemeClr val="tx2">
                    <a:lumMod val="20000"/>
                    <a:lumOff val="80000"/>
                  </a:schemeClr>
                </a:gs>
              </a:gsLst>
              <a:path path="rect">
                <a:fillToRect l="100000" t="100000"/>
              </a:path>
            </a:gra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defTabSz="914240"/>
              <a:endParaRPr lang="en-US">
                <a:solidFill>
                  <a:prstClr val="white"/>
                </a:solidFill>
                <a:latin typeface="Arial" panose="020B0604020202020204"/>
              </a:endParaRPr>
            </a:p>
          </p:txBody>
        </p:sp>
        <p:sp>
          <p:nvSpPr>
            <p:cNvPr id="32" name="Rectangle: Rounded Corners 31">
              <a:extLst>
                <a:ext uri="{FF2B5EF4-FFF2-40B4-BE49-F238E27FC236}">
                  <a16:creationId xmlns:a16="http://schemas.microsoft.com/office/drawing/2014/main" id="{8540ABB3-4C6F-0266-51F6-6747DAFDFCEC}"/>
                </a:ext>
              </a:extLst>
            </p:cNvPr>
            <p:cNvSpPr/>
            <p:nvPr/>
          </p:nvSpPr>
          <p:spPr>
            <a:xfrm>
              <a:off x="5210175" y="881143"/>
              <a:ext cx="6640579" cy="2001590"/>
            </a:xfrm>
            <a:prstGeom prst="roundRect">
              <a:avLst>
                <a:gd name="adj" fmla="val 8505"/>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defTabSz="914240"/>
              <a:endParaRPr lang="en-US">
                <a:solidFill>
                  <a:prstClr val="white"/>
                </a:solidFill>
                <a:latin typeface="Arial" panose="020B0604020202020204"/>
              </a:endParaRPr>
            </a:p>
          </p:txBody>
        </p:sp>
        <p:sp>
          <p:nvSpPr>
            <p:cNvPr id="33" name="Rectangle: Rounded Corners 32">
              <a:extLst>
                <a:ext uri="{FF2B5EF4-FFF2-40B4-BE49-F238E27FC236}">
                  <a16:creationId xmlns:a16="http://schemas.microsoft.com/office/drawing/2014/main" id="{6017E2A4-B2DC-B93F-9204-9EB43EF79BCA}"/>
                </a:ext>
              </a:extLst>
            </p:cNvPr>
            <p:cNvSpPr/>
            <p:nvPr/>
          </p:nvSpPr>
          <p:spPr>
            <a:xfrm>
              <a:off x="5210175" y="1309663"/>
              <a:ext cx="6640579" cy="1699856"/>
            </a:xfrm>
            <a:prstGeom prst="roundRect">
              <a:avLst>
                <a:gd name="adj" fmla="val 950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31520" rIns="0" bIns="91440" rtlCol="0" anchor="t" anchorCtr="0"/>
            <a:lstStyle/>
            <a:p>
              <a:pPr algn="ctr" defTabSz="914126"/>
              <a:endParaRPr lang="en-US" b="1">
                <a:solidFill>
                  <a:srgbClr val="071D49"/>
                </a:solidFill>
                <a:latin typeface="Arial" panose="020B0604020202020204"/>
              </a:endParaRPr>
            </a:p>
          </p:txBody>
        </p:sp>
      </p:grpSp>
      <p:sp>
        <p:nvSpPr>
          <p:cNvPr id="10" name="Title 9">
            <a:extLst>
              <a:ext uri="{FF2B5EF4-FFF2-40B4-BE49-F238E27FC236}">
                <a16:creationId xmlns:a16="http://schemas.microsoft.com/office/drawing/2014/main" id="{36F2A3CE-82BA-4C98-97E6-F839FA8999DD}"/>
              </a:ext>
            </a:extLst>
          </p:cNvPr>
          <p:cNvSpPr>
            <a:spLocks noGrp="1"/>
          </p:cNvSpPr>
          <p:nvPr>
            <p:ph type="title"/>
          </p:nvPr>
        </p:nvSpPr>
        <p:spPr>
          <a:xfrm>
            <a:off x="445972" y="316800"/>
            <a:ext cx="11392016" cy="365490"/>
          </a:xfrm>
        </p:spPr>
        <p:txBody>
          <a:bodyPr/>
          <a:lstStyle/>
          <a:p>
            <a:r>
              <a:rPr lang="en-GB"/>
              <a:t>EXAMPLE: Activity Overview</a:t>
            </a:r>
            <a:endParaRPr lang="en-US"/>
          </a:p>
        </p:txBody>
      </p:sp>
      <p:graphicFrame>
        <p:nvGraphicFramePr>
          <p:cNvPr id="34" name="Table 3">
            <a:extLst>
              <a:ext uri="{FF2B5EF4-FFF2-40B4-BE49-F238E27FC236}">
                <a16:creationId xmlns:a16="http://schemas.microsoft.com/office/drawing/2014/main" id="{E15F6C92-0346-5F77-3415-6D15B5C506C4}"/>
              </a:ext>
            </a:extLst>
          </p:cNvPr>
          <p:cNvGraphicFramePr>
            <a:graphicFrameLocks noGrp="1"/>
          </p:cNvGraphicFramePr>
          <p:nvPr/>
        </p:nvGraphicFramePr>
        <p:xfrm>
          <a:off x="5211764" y="857327"/>
          <a:ext cx="6640579" cy="2142667"/>
        </p:xfrm>
        <a:graphic>
          <a:graphicData uri="http://schemas.openxmlformats.org/drawingml/2006/table">
            <a:tbl>
              <a:tblPr firstRow="1" bandRow="1">
                <a:tableStyleId>{00A15C55-8517-42AA-B614-E9B94910E393}</a:tableStyleId>
              </a:tblPr>
              <a:tblGrid>
                <a:gridCol w="2855038">
                  <a:extLst>
                    <a:ext uri="{9D8B030D-6E8A-4147-A177-3AD203B41FA5}">
                      <a16:colId xmlns:a16="http://schemas.microsoft.com/office/drawing/2014/main" val="3892286643"/>
                    </a:ext>
                  </a:extLst>
                </a:gridCol>
                <a:gridCol w="3785541">
                  <a:extLst>
                    <a:ext uri="{9D8B030D-6E8A-4147-A177-3AD203B41FA5}">
                      <a16:colId xmlns:a16="http://schemas.microsoft.com/office/drawing/2014/main" val="1755016025"/>
                    </a:ext>
                  </a:extLst>
                </a:gridCol>
              </a:tblGrid>
              <a:tr h="4352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a:solidFill>
                            <a:schemeClr val="bg1"/>
                          </a:solidFill>
                          <a:latin typeface="+mn-lt"/>
                          <a:cs typeface="Arial" panose="020B0604020202020204" pitchFamily="34" charset="0"/>
                        </a:rPr>
                        <a:t>LEARNING OBJECTIVES: Upon completion of this activity, learners will be able to:</a:t>
                      </a:r>
                    </a:p>
                  </a:txBody>
                  <a:tcPr marL="91416" marR="91416" marT="45708" marB="45708"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a:solidFill>
                            <a:schemeClr val="bg1"/>
                          </a:solidFill>
                          <a:latin typeface="+mn-lt"/>
                          <a:cs typeface="Arial" panose="020B0604020202020204" pitchFamily="34" charset="0"/>
                        </a:rPr>
                        <a:t>OUTCOMES MEASURES</a:t>
                      </a:r>
                    </a:p>
                  </a:txBody>
                  <a:tcPr marL="91416" marR="91416" marT="45708" marB="45708"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49387592"/>
                  </a:ext>
                </a:extLst>
              </a:tr>
              <a:tr h="1104827">
                <a:tc>
                  <a:txBody>
                    <a:bodyPr/>
                    <a:lstStyle/>
                    <a:p>
                      <a:pPr marL="228600" indent="-228600">
                        <a:buFont typeface="+mj-lt"/>
                        <a:buAutoNum type="arabicPeriod"/>
                      </a:pPr>
                      <a:r>
                        <a:rPr lang="en-US" sz="1000">
                          <a:solidFill>
                            <a:schemeClr val="tx1"/>
                          </a:solidFill>
                          <a:latin typeface="+mn-lt"/>
                        </a:rPr>
                        <a:t>Elicit and consider patient needs and preferences in developing Tx recommendations.</a:t>
                      </a:r>
                      <a:endParaRPr lang="en-US" sz="1000">
                        <a:solidFill>
                          <a:schemeClr val="tx1"/>
                        </a:solidFill>
                        <a:latin typeface="+mn-lt"/>
                        <a:cs typeface="Arial" panose="020B0604020202020204" pitchFamily="34" charset="0"/>
                      </a:endParaRPr>
                    </a:p>
                  </a:txBody>
                  <a:tcPr marL="91416" marR="91416" marT="45708" marB="45708">
                    <a:lnL w="12700" cap="flat" cmpd="sng" algn="ctr">
                      <a:no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5888" indent="-115888">
                        <a:buClr>
                          <a:schemeClr val="tx1"/>
                        </a:buClr>
                        <a:buFont typeface="Arial" panose="020B0604020202020204" pitchFamily="34" charset="0"/>
                        <a:buChar char="•"/>
                      </a:pPr>
                      <a:r>
                        <a:rPr lang="en-US" sz="1000">
                          <a:solidFill>
                            <a:schemeClr val="tx1"/>
                          </a:solidFill>
                          <a:latin typeface="+mn-lt"/>
                        </a:rPr>
                        <a:t>5 pre-/post case-based MCQs on best Tx options for patients with different needs</a:t>
                      </a:r>
                    </a:p>
                    <a:p>
                      <a:pPr marL="115888" indent="-115888">
                        <a:buClr>
                          <a:schemeClr val="tx1"/>
                        </a:buClr>
                        <a:buFont typeface="Arial" panose="020B0604020202020204" pitchFamily="34" charset="0"/>
                        <a:buChar char="•"/>
                      </a:pPr>
                      <a:r>
                        <a:rPr lang="en-US" sz="1000">
                          <a:solidFill>
                            <a:schemeClr val="tx1"/>
                          </a:solidFill>
                          <a:latin typeface="+mn-lt"/>
                        </a:rPr>
                        <a:t>Pre-post confidence in ability use </a:t>
                      </a:r>
                      <a:r>
                        <a:rPr lang="en-GB" sz="1000">
                          <a:solidFill>
                            <a:schemeClr val="tx1"/>
                          </a:solidFill>
                          <a:latin typeface="+mn-lt"/>
                          <a:cs typeface="Arial"/>
                        </a:rPr>
                        <a:t>Shared Decision Making</a:t>
                      </a:r>
                      <a:endParaRPr lang="en-US" sz="1000">
                        <a:solidFill>
                          <a:schemeClr val="tx1"/>
                        </a:solidFill>
                        <a:latin typeface="+mn-lt"/>
                      </a:endParaRPr>
                    </a:p>
                    <a:p>
                      <a:pPr marL="115888" indent="-115888">
                        <a:buClr>
                          <a:schemeClr val="tx1"/>
                        </a:buClr>
                        <a:buFont typeface="Arial" panose="020B0604020202020204" pitchFamily="34" charset="0"/>
                        <a:buChar char="•"/>
                      </a:pPr>
                      <a:r>
                        <a:rPr lang="en-US" sz="1000">
                          <a:solidFill>
                            <a:schemeClr val="tx1"/>
                          </a:solidFill>
                          <a:latin typeface="+mn-lt"/>
                        </a:rPr>
                        <a:t>Intent to change approach to involving patients in Tx selection</a:t>
                      </a:r>
                    </a:p>
                    <a:p>
                      <a:pPr marL="115888" indent="-115888">
                        <a:buClr>
                          <a:schemeClr val="tx1"/>
                        </a:buClr>
                        <a:buFont typeface="Arial" panose="020B0604020202020204" pitchFamily="34" charset="0"/>
                        <a:buChar char="•"/>
                      </a:pPr>
                      <a:r>
                        <a:rPr lang="en-US" sz="1000">
                          <a:solidFill>
                            <a:schemeClr val="tx1"/>
                          </a:solidFill>
                          <a:latin typeface="+mn-lt"/>
                        </a:rPr>
                        <a:t>Pre- /3 mths. Post- self-report on frequency of engaging in </a:t>
                      </a:r>
                      <a:r>
                        <a:rPr lang="en-GB" sz="1000">
                          <a:solidFill>
                            <a:schemeClr val="tx1"/>
                          </a:solidFill>
                          <a:latin typeface="+mn-lt"/>
                          <a:cs typeface="Arial"/>
                        </a:rPr>
                        <a:t>Shared-Decision-Making</a:t>
                      </a:r>
                      <a:endParaRPr lang="en-US" sz="1000">
                        <a:solidFill>
                          <a:schemeClr val="tx1"/>
                        </a:solidFill>
                        <a:latin typeface="+mn-lt"/>
                      </a:endParaRPr>
                    </a:p>
                  </a:txBody>
                  <a:tcPr marL="91416" marR="91416" marT="45708" marB="45708">
                    <a:lnL w="9525" cap="flat" cmpd="sng" algn="ctr">
                      <a:solidFill>
                        <a:schemeClr val="tx2">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72333894"/>
                  </a:ext>
                </a:extLst>
              </a:tr>
              <a:tr h="602621">
                <a:tc>
                  <a: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startAt="2"/>
                        <a:tabLst/>
                        <a:defRPr/>
                      </a:pPr>
                      <a:r>
                        <a:rPr lang="en-US" sz="1000">
                          <a:solidFill>
                            <a:schemeClr val="tx1"/>
                          </a:solidFill>
                          <a:latin typeface="+mn-lt"/>
                        </a:rPr>
                        <a:t>Effectively counsel patients to improve adherence to Tx using a patient handout to reinforce.</a:t>
                      </a:r>
                      <a:endParaRPr lang="en-US" sz="1000">
                        <a:solidFill>
                          <a:schemeClr val="tx1"/>
                        </a:solidFill>
                        <a:latin typeface="+mn-lt"/>
                        <a:cs typeface="Arial" panose="020B0604020202020204" pitchFamily="34" charset="0"/>
                      </a:endParaRPr>
                    </a:p>
                  </a:txBody>
                  <a:tcPr marL="91416" marR="91416" marT="45708" marB="45708">
                    <a:lnL w="12700" cap="flat" cmpd="sng" algn="ctr">
                      <a:no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5888" marR="0" lvl="0" indent="-115888" algn="l" defTabSz="914126" rtl="0" eaLnBrk="1" fontAlgn="auto" latinLnBrk="0" hangingPunct="1">
                        <a:lnSpc>
                          <a:spcPct val="100000"/>
                        </a:lnSpc>
                        <a:spcBef>
                          <a:spcPts val="0"/>
                        </a:spcBef>
                        <a:spcAft>
                          <a:spcPts val="0"/>
                        </a:spcAft>
                        <a:buClr>
                          <a:schemeClr val="tx1"/>
                        </a:buClr>
                        <a:buSzTx/>
                        <a:buFont typeface="Arial" panose="020B0604020202020204" pitchFamily="34" charset="0"/>
                        <a:buChar char="•"/>
                        <a:tabLst/>
                        <a:defRPr/>
                      </a:pPr>
                      <a:r>
                        <a:rPr lang="en-US" sz="1000" kern="1200">
                          <a:solidFill>
                            <a:schemeClr val="tx1"/>
                          </a:solidFill>
                          <a:latin typeface="+mn-lt"/>
                          <a:ea typeface="+mn-ea"/>
                          <a:cs typeface="+mn-cs"/>
                        </a:rPr>
                        <a:t>2 pre-post questions on the incidence of Tx discontinuation and the consequences</a:t>
                      </a:r>
                    </a:p>
                    <a:p>
                      <a:pPr marL="115888" marR="0" lvl="0" indent="-115888" algn="l" defTabSz="914126" rtl="0" eaLnBrk="1" fontAlgn="auto" latinLnBrk="0" hangingPunct="1">
                        <a:lnSpc>
                          <a:spcPct val="100000"/>
                        </a:lnSpc>
                        <a:spcBef>
                          <a:spcPts val="0"/>
                        </a:spcBef>
                        <a:spcAft>
                          <a:spcPts val="0"/>
                        </a:spcAft>
                        <a:buClr>
                          <a:schemeClr val="tx1"/>
                        </a:buClr>
                        <a:buSzTx/>
                        <a:buFont typeface="Arial" panose="020B0604020202020204" pitchFamily="34" charset="0"/>
                        <a:buChar char="•"/>
                        <a:tabLst/>
                        <a:defRPr/>
                      </a:pPr>
                      <a:r>
                        <a:rPr lang="en-US" sz="1000" kern="1200">
                          <a:solidFill>
                            <a:schemeClr val="tx1"/>
                          </a:solidFill>
                          <a:latin typeface="+mn-lt"/>
                          <a:ea typeface="+mn-ea"/>
                          <a:cs typeface="+mn-cs"/>
                        </a:rPr>
                        <a:t>Number of downloads of the patient handout</a:t>
                      </a:r>
                    </a:p>
                  </a:txBody>
                  <a:tcPr marL="91416" marR="91416" marT="45708" marB="45708">
                    <a:lnL w="9525" cap="flat" cmpd="sng" algn="ctr">
                      <a:solidFill>
                        <a:schemeClr val="tx2">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48269987"/>
                  </a:ext>
                </a:extLst>
              </a:tr>
            </a:tbl>
          </a:graphicData>
        </a:graphic>
      </p:graphicFrame>
      <p:grpSp>
        <p:nvGrpSpPr>
          <p:cNvPr id="80" name="Group 79">
            <a:extLst>
              <a:ext uri="{FF2B5EF4-FFF2-40B4-BE49-F238E27FC236}">
                <a16:creationId xmlns:a16="http://schemas.microsoft.com/office/drawing/2014/main" id="{1503BDC2-F868-C01F-4993-F236AF868C8B}"/>
              </a:ext>
            </a:extLst>
          </p:cNvPr>
          <p:cNvGrpSpPr/>
          <p:nvPr/>
        </p:nvGrpSpPr>
        <p:grpSpPr>
          <a:xfrm>
            <a:off x="196783" y="757710"/>
            <a:ext cx="4714876" cy="2377440"/>
            <a:chOff x="195195" y="767235"/>
            <a:chExt cx="4714876" cy="2377440"/>
          </a:xfrm>
        </p:grpSpPr>
        <p:sp>
          <p:nvSpPr>
            <p:cNvPr id="37" name="Rectangle: Rounded Corners 36">
              <a:extLst>
                <a:ext uri="{FF2B5EF4-FFF2-40B4-BE49-F238E27FC236}">
                  <a16:creationId xmlns:a16="http://schemas.microsoft.com/office/drawing/2014/main" id="{21860DF2-C844-2620-B685-52A31179EAB9}"/>
                </a:ext>
              </a:extLst>
            </p:cNvPr>
            <p:cNvSpPr/>
            <p:nvPr/>
          </p:nvSpPr>
          <p:spPr>
            <a:xfrm>
              <a:off x="195195" y="767235"/>
              <a:ext cx="4714876" cy="2377440"/>
            </a:xfrm>
            <a:prstGeom prst="roundRect">
              <a:avLst>
                <a:gd name="adj" fmla="val 8578"/>
              </a:avLst>
            </a:prstGeom>
            <a:gradFill>
              <a:gsLst>
                <a:gs pos="24000">
                  <a:schemeClr val="tx2">
                    <a:lumMod val="40000"/>
                    <a:lumOff val="60000"/>
                    <a:alpha val="65000"/>
                  </a:schemeClr>
                </a:gs>
                <a:gs pos="100000">
                  <a:schemeClr val="tx2">
                    <a:lumMod val="20000"/>
                    <a:lumOff val="80000"/>
                    <a:alpha val="65000"/>
                  </a:schemeClr>
                </a:gs>
              </a:gsLst>
              <a:path path="rect">
                <a:fillToRect l="100000" t="100000"/>
              </a:path>
            </a:gra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defTabSz="914240"/>
              <a:endParaRPr lang="en-US">
                <a:solidFill>
                  <a:prstClr val="white"/>
                </a:solidFill>
                <a:latin typeface="Arial" panose="020B0604020202020204"/>
              </a:endParaRPr>
            </a:p>
          </p:txBody>
        </p:sp>
        <p:sp>
          <p:nvSpPr>
            <p:cNvPr id="38" name="Rectangle: Rounded Corners 37">
              <a:extLst>
                <a:ext uri="{FF2B5EF4-FFF2-40B4-BE49-F238E27FC236}">
                  <a16:creationId xmlns:a16="http://schemas.microsoft.com/office/drawing/2014/main" id="{8A555A88-C84F-394B-23AD-C019FD8097EE}"/>
                </a:ext>
              </a:extLst>
            </p:cNvPr>
            <p:cNvSpPr/>
            <p:nvPr/>
          </p:nvSpPr>
          <p:spPr>
            <a:xfrm>
              <a:off x="330475" y="881143"/>
              <a:ext cx="4443480" cy="1863971"/>
            </a:xfrm>
            <a:prstGeom prst="roundRect">
              <a:avLst>
                <a:gd name="adj" fmla="val 9924"/>
              </a:avLst>
            </a:prstGeom>
            <a:solidFill>
              <a:schemeClr val="tx2">
                <a:lumMod val="40000"/>
                <a:lumOff val="60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31520" rIns="0" bIns="91440" rtlCol="0" anchor="t" anchorCtr="0"/>
            <a:lstStyle/>
            <a:p>
              <a:pPr algn="ctr" defTabSz="914126"/>
              <a:endParaRPr lang="en-US" b="1">
                <a:solidFill>
                  <a:srgbClr val="071D49"/>
                </a:solidFill>
                <a:latin typeface="Arial" panose="020B0604020202020204"/>
              </a:endParaRPr>
            </a:p>
          </p:txBody>
        </p:sp>
        <p:sp>
          <p:nvSpPr>
            <p:cNvPr id="39" name="Rectangle: Rounded Corners 38">
              <a:extLst>
                <a:ext uri="{FF2B5EF4-FFF2-40B4-BE49-F238E27FC236}">
                  <a16:creationId xmlns:a16="http://schemas.microsoft.com/office/drawing/2014/main" id="{EED7AB68-8529-D867-F14A-A70A05DE4768}"/>
                </a:ext>
              </a:extLst>
            </p:cNvPr>
            <p:cNvSpPr/>
            <p:nvPr/>
          </p:nvSpPr>
          <p:spPr>
            <a:xfrm>
              <a:off x="330893" y="1309663"/>
              <a:ext cx="1774132" cy="1699856"/>
            </a:xfrm>
            <a:prstGeom prst="roundRect">
              <a:avLst>
                <a:gd name="adj" fmla="val 9768"/>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defTabSz="914240"/>
              <a:endParaRPr lang="en-US">
                <a:solidFill>
                  <a:prstClr val="white"/>
                </a:solidFill>
                <a:latin typeface="Arial" panose="020B0604020202020204"/>
              </a:endParaRPr>
            </a:p>
          </p:txBody>
        </p:sp>
        <p:sp>
          <p:nvSpPr>
            <p:cNvPr id="40" name="Rectangle: Rounded Corners 39">
              <a:extLst>
                <a:ext uri="{FF2B5EF4-FFF2-40B4-BE49-F238E27FC236}">
                  <a16:creationId xmlns:a16="http://schemas.microsoft.com/office/drawing/2014/main" id="{8A6BFE40-9405-B02A-725E-E1449A76C798}"/>
                </a:ext>
              </a:extLst>
            </p:cNvPr>
            <p:cNvSpPr/>
            <p:nvPr/>
          </p:nvSpPr>
          <p:spPr>
            <a:xfrm>
              <a:off x="1400175" y="1309663"/>
              <a:ext cx="3374199" cy="1699856"/>
            </a:xfrm>
            <a:prstGeom prst="roundRect">
              <a:avLst>
                <a:gd name="adj" fmla="val 739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31520" rIns="0" bIns="91440" rtlCol="0" anchor="t" anchorCtr="0"/>
            <a:lstStyle/>
            <a:p>
              <a:pPr algn="ctr" defTabSz="914126"/>
              <a:endParaRPr lang="en-US" b="1">
                <a:solidFill>
                  <a:srgbClr val="071D49"/>
                </a:solidFill>
                <a:latin typeface="Arial" panose="020B0604020202020204"/>
              </a:endParaRPr>
            </a:p>
          </p:txBody>
        </p:sp>
      </p:grpSp>
      <p:graphicFrame>
        <p:nvGraphicFramePr>
          <p:cNvPr id="41" name="Table 3">
            <a:extLst>
              <a:ext uri="{FF2B5EF4-FFF2-40B4-BE49-F238E27FC236}">
                <a16:creationId xmlns:a16="http://schemas.microsoft.com/office/drawing/2014/main" id="{DFB72FBB-1BD5-8A99-2804-1D5B7303813B}"/>
              </a:ext>
            </a:extLst>
          </p:cNvPr>
          <p:cNvGraphicFramePr>
            <a:graphicFrameLocks noGrp="1"/>
          </p:cNvGraphicFramePr>
          <p:nvPr/>
        </p:nvGraphicFramePr>
        <p:xfrm>
          <a:off x="332481" y="857328"/>
          <a:ext cx="4443480" cy="2168511"/>
        </p:xfrm>
        <a:graphic>
          <a:graphicData uri="http://schemas.openxmlformats.org/drawingml/2006/table">
            <a:tbl>
              <a:tblPr firstRow="1" bandRow="1">
                <a:tableStyleId>{93296810-A885-4BE3-A3E7-6D5BEEA58F35}</a:tableStyleId>
              </a:tblPr>
              <a:tblGrid>
                <a:gridCol w="1059757">
                  <a:extLst>
                    <a:ext uri="{9D8B030D-6E8A-4147-A177-3AD203B41FA5}">
                      <a16:colId xmlns:a16="http://schemas.microsoft.com/office/drawing/2014/main" val="3892286643"/>
                    </a:ext>
                  </a:extLst>
                </a:gridCol>
                <a:gridCol w="3383723">
                  <a:extLst>
                    <a:ext uri="{9D8B030D-6E8A-4147-A177-3AD203B41FA5}">
                      <a16:colId xmlns:a16="http://schemas.microsoft.com/office/drawing/2014/main" val="3567521705"/>
                    </a:ext>
                  </a:extLst>
                </a:gridCol>
              </a:tblGrid>
              <a:tr h="429763">
                <a:tc>
                  <a:txBody>
                    <a:bodyPr/>
                    <a:lstStyle/>
                    <a:p>
                      <a:r>
                        <a:rPr lang="en-US" sz="1000">
                          <a:solidFill>
                            <a:schemeClr val="tx1"/>
                          </a:solidFill>
                          <a:latin typeface="Arial"/>
                          <a:cs typeface="Arial"/>
                        </a:rPr>
                        <a:t>AAA CE Group</a:t>
                      </a:r>
                    </a:p>
                  </a:txBody>
                  <a:tcPr marL="91416" marR="91416" marT="45708" marB="45708"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rtl="0" eaLnBrk="1" fontAlgn="auto" latinLnBrk="0" hangingPunct="1">
                        <a:lnSpc>
                          <a:spcPct val="100000"/>
                        </a:lnSpc>
                        <a:spcBef>
                          <a:spcPts val="0"/>
                        </a:spcBef>
                        <a:spcAft>
                          <a:spcPts val="0"/>
                        </a:spcAft>
                        <a:buClrTx/>
                        <a:buSzTx/>
                        <a:buFontTx/>
                        <a:buNone/>
                      </a:pPr>
                      <a:r>
                        <a:rPr lang="en-GB" sz="1000">
                          <a:solidFill>
                            <a:schemeClr val="tx1"/>
                          </a:solidFill>
                          <a:latin typeface="Arial"/>
                          <a:cs typeface="Arial"/>
                        </a:rPr>
                        <a:t>TITLE: A New And Proven Approach To Improving Adherence To Tx For Patients With Y; Grant #: 1234 </a:t>
                      </a:r>
                      <a:endParaRPr lang="en-US" sz="1000">
                        <a:solidFill>
                          <a:schemeClr val="tx1"/>
                        </a:solidFill>
                        <a:latin typeface="Arial" panose="020B0604020202020204" pitchFamily="34" charset="0"/>
                        <a:cs typeface="Arial" panose="020B0604020202020204" pitchFamily="34" charset="0"/>
                      </a:endParaRPr>
                    </a:p>
                  </a:txBody>
                  <a:tcPr marL="91416" marR="91416" marT="45708" marB="45708"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50183591"/>
                  </a:ext>
                </a:extLst>
              </a:tr>
              <a:tr h="595066">
                <a:tc>
                  <a:txBody>
                    <a:bodyPr/>
                    <a:lstStyle/>
                    <a:p>
                      <a:r>
                        <a:rPr lang="en-US" sz="1000" b="1">
                          <a:solidFill>
                            <a:schemeClr val="bg1"/>
                          </a:solidFill>
                          <a:latin typeface="Arial"/>
                          <a:cs typeface="Arial"/>
                        </a:rPr>
                        <a:t>PURPOSE (Gaps)</a:t>
                      </a:r>
                    </a:p>
                  </a:txBody>
                  <a:tcPr marL="91416" marR="91416" marT="45708" marB="457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000">
                          <a:solidFill>
                            <a:schemeClr val="tx1"/>
                          </a:solidFill>
                          <a:latin typeface="Arial"/>
                          <a:cs typeface="Arial"/>
                        </a:rPr>
                        <a:t>Improve patient adherence to Tx for patients with Y.  More than 50% of patients stop taking medication X after 6 months.</a:t>
                      </a:r>
                    </a:p>
                  </a:txBody>
                  <a:tcPr marL="91416" marR="91416" marT="45708" marB="457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62514140"/>
                  </a:ext>
                </a:extLst>
              </a:tr>
              <a:tr h="595066">
                <a:tc>
                  <a:txBody>
                    <a:bodyPr/>
                    <a:lstStyle/>
                    <a:p>
                      <a:r>
                        <a:rPr lang="en-US" sz="1000" b="1">
                          <a:solidFill>
                            <a:schemeClr val="bg1"/>
                          </a:solidFill>
                          <a:latin typeface="Arial"/>
                          <a:cs typeface="Arial"/>
                        </a:rPr>
                        <a:t>ROOT CAUSES</a:t>
                      </a:r>
                    </a:p>
                  </a:txBody>
                  <a:tcPr marL="91416" marR="91416" marT="45708" marB="457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000">
                          <a:solidFill>
                            <a:schemeClr val="tx1"/>
                          </a:solidFill>
                          <a:latin typeface="Arial"/>
                          <a:cs typeface="Arial"/>
                        </a:rPr>
                        <a:t>HCPs do not consistently use Shared Decision Making in selecting Tx and do not counsel patients on side effect management and adherence.</a:t>
                      </a:r>
                    </a:p>
                  </a:txBody>
                  <a:tcPr marL="91416" marR="91416" marT="45708" marB="457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77687388"/>
                  </a:ext>
                </a:extLst>
              </a:tr>
              <a:tr h="483152">
                <a:tc>
                  <a:txBody>
                    <a:bodyPr/>
                    <a:lstStyle/>
                    <a:p>
                      <a:r>
                        <a:rPr lang="en-US" sz="1000" b="1">
                          <a:solidFill>
                            <a:schemeClr val="bg1"/>
                          </a:solidFill>
                          <a:latin typeface="Arial"/>
                          <a:cs typeface="Arial"/>
                        </a:rPr>
                        <a:t>TARGET AUDIENCE</a:t>
                      </a:r>
                    </a:p>
                  </a:txBody>
                  <a:tcPr marL="91416" marR="91416" marT="45708" marB="457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000">
                          <a:solidFill>
                            <a:schemeClr val="tx1"/>
                          </a:solidFill>
                          <a:latin typeface="Arial"/>
                          <a:cs typeface="Arial"/>
                        </a:rPr>
                        <a:t>PRIMARY: PCPs in X who Tx Patients with Y</a:t>
                      </a:r>
                    </a:p>
                    <a:p>
                      <a:r>
                        <a:rPr lang="en-GB" sz="1000">
                          <a:solidFill>
                            <a:schemeClr val="tx1"/>
                          </a:solidFill>
                          <a:latin typeface="Arial"/>
                          <a:cs typeface="Arial"/>
                        </a:rPr>
                        <a:t>SECONDARY: </a:t>
                      </a:r>
                      <a:r>
                        <a:rPr lang="en-GB" sz="1000">
                          <a:solidFill>
                            <a:schemeClr val="tx1"/>
                          </a:solidFill>
                          <a:latin typeface="+mn-lt"/>
                          <a:cs typeface="Arial"/>
                        </a:rPr>
                        <a:t>Specialists, </a:t>
                      </a:r>
                      <a:r>
                        <a:rPr lang="en-GB" sz="1000">
                          <a:solidFill>
                            <a:schemeClr val="tx1"/>
                          </a:solidFill>
                          <a:latin typeface="Arial"/>
                          <a:cs typeface="Arial"/>
                        </a:rPr>
                        <a:t>NPs, PAs, PCPs with an interest in Y. </a:t>
                      </a:r>
                      <a:endParaRPr lang="en-US" sz="1000">
                        <a:solidFill>
                          <a:schemeClr val="tx1"/>
                        </a:solidFill>
                        <a:latin typeface="Arial" panose="020B0604020202020204" pitchFamily="34" charset="0"/>
                        <a:cs typeface="Arial" panose="020B0604020202020204" pitchFamily="34" charset="0"/>
                      </a:endParaRPr>
                    </a:p>
                  </a:txBody>
                  <a:tcPr marL="91416" marR="91416" marT="45708" marB="457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32438876"/>
                  </a:ext>
                </a:extLst>
              </a:tr>
            </a:tbl>
          </a:graphicData>
        </a:graphic>
      </p:graphicFrame>
      <p:sp>
        <p:nvSpPr>
          <p:cNvPr id="55" name="Rectangle: Rounded Corners 54">
            <a:extLst>
              <a:ext uri="{FF2B5EF4-FFF2-40B4-BE49-F238E27FC236}">
                <a16:creationId xmlns:a16="http://schemas.microsoft.com/office/drawing/2014/main" id="{C4F5C2E0-AB7E-8B6D-911B-19A220B4495B}"/>
              </a:ext>
            </a:extLst>
          </p:cNvPr>
          <p:cNvSpPr/>
          <p:nvPr/>
        </p:nvSpPr>
        <p:spPr>
          <a:xfrm>
            <a:off x="173018" y="4440557"/>
            <a:ext cx="9326880" cy="2331720"/>
          </a:xfrm>
          <a:prstGeom prst="roundRect">
            <a:avLst>
              <a:gd name="adj" fmla="val 9924"/>
            </a:avLst>
          </a:prstGeom>
          <a:solidFill>
            <a:schemeClr val="tx2">
              <a:lumMod val="40000"/>
              <a:lumOff val="6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31520" rIns="0" bIns="91440" rtlCol="0" anchor="t" anchorCtr="0"/>
          <a:lstStyle/>
          <a:p>
            <a:pPr algn="ctr" defTabSz="914126"/>
            <a:endParaRPr lang="en-US" b="1">
              <a:solidFill>
                <a:srgbClr val="071D49"/>
              </a:solidFill>
              <a:latin typeface="Arial" panose="020B0604020202020204"/>
            </a:endParaRPr>
          </a:p>
        </p:txBody>
      </p:sp>
      <p:sp>
        <p:nvSpPr>
          <p:cNvPr id="56" name="Rectangle: Rounded Corners 55">
            <a:extLst>
              <a:ext uri="{FF2B5EF4-FFF2-40B4-BE49-F238E27FC236}">
                <a16:creationId xmlns:a16="http://schemas.microsoft.com/office/drawing/2014/main" id="{A8A5BDC6-FFDB-3EA0-AC7A-1D3889517DD0}"/>
              </a:ext>
            </a:extLst>
          </p:cNvPr>
          <p:cNvSpPr/>
          <p:nvPr/>
        </p:nvSpPr>
        <p:spPr>
          <a:xfrm>
            <a:off x="267859" y="4873980"/>
            <a:ext cx="2199087" cy="1802201"/>
          </a:xfrm>
          <a:prstGeom prst="roundRect">
            <a:avLst>
              <a:gd name="adj" fmla="val 10844"/>
            </a:avLst>
          </a:prstGeom>
          <a:solidFill>
            <a:schemeClr val="tx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defTabSz="914240"/>
            <a:endParaRPr lang="en-US">
              <a:solidFill>
                <a:prstClr val="white"/>
              </a:solidFill>
              <a:latin typeface="Arial" panose="020B0604020202020204"/>
            </a:endParaRPr>
          </a:p>
        </p:txBody>
      </p:sp>
      <p:sp>
        <p:nvSpPr>
          <p:cNvPr id="57" name="Rectangle: Rounded Corners 56">
            <a:extLst>
              <a:ext uri="{FF2B5EF4-FFF2-40B4-BE49-F238E27FC236}">
                <a16:creationId xmlns:a16="http://schemas.microsoft.com/office/drawing/2014/main" id="{762FDB48-299B-0F48-8697-47AD468ECDF4}"/>
              </a:ext>
            </a:extLst>
          </p:cNvPr>
          <p:cNvSpPr/>
          <p:nvPr/>
        </p:nvSpPr>
        <p:spPr>
          <a:xfrm>
            <a:off x="1818564" y="4873980"/>
            <a:ext cx="7582894" cy="1802201"/>
          </a:xfrm>
          <a:prstGeom prst="roundRect">
            <a:avLst>
              <a:gd name="adj" fmla="val 1067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31520" rIns="0" bIns="91440" rtlCol="0" anchor="t" anchorCtr="0"/>
          <a:lstStyle/>
          <a:p>
            <a:pPr algn="ctr" defTabSz="914126"/>
            <a:endParaRPr lang="en-US" b="1">
              <a:solidFill>
                <a:srgbClr val="071D49"/>
              </a:solidFill>
              <a:latin typeface="Arial" panose="020B0604020202020204"/>
            </a:endParaRPr>
          </a:p>
        </p:txBody>
      </p:sp>
      <p:graphicFrame>
        <p:nvGraphicFramePr>
          <p:cNvPr id="58" name="Table 5">
            <a:extLst>
              <a:ext uri="{FF2B5EF4-FFF2-40B4-BE49-F238E27FC236}">
                <a16:creationId xmlns:a16="http://schemas.microsoft.com/office/drawing/2014/main" id="{2C8AACEF-4F59-548E-5A0E-7F09827B7070}"/>
              </a:ext>
            </a:extLst>
          </p:cNvPr>
          <p:cNvGraphicFramePr>
            <a:graphicFrameLocks noGrp="1"/>
          </p:cNvGraphicFramePr>
          <p:nvPr/>
        </p:nvGraphicFramePr>
        <p:xfrm>
          <a:off x="298098" y="4475978"/>
          <a:ext cx="9098280" cy="2108786"/>
        </p:xfrm>
        <a:graphic>
          <a:graphicData uri="http://schemas.openxmlformats.org/drawingml/2006/table">
            <a:tbl>
              <a:tblPr firstRow="1" bandRow="1">
                <a:tableStyleId>{5C22544A-7EE6-4342-B048-85BDC9FD1C3A}</a:tableStyleId>
              </a:tblPr>
              <a:tblGrid>
                <a:gridCol w="1554480">
                  <a:extLst>
                    <a:ext uri="{9D8B030D-6E8A-4147-A177-3AD203B41FA5}">
                      <a16:colId xmlns:a16="http://schemas.microsoft.com/office/drawing/2014/main" val="1208218197"/>
                    </a:ext>
                  </a:extLst>
                </a:gridCol>
                <a:gridCol w="1234440">
                  <a:extLst>
                    <a:ext uri="{9D8B030D-6E8A-4147-A177-3AD203B41FA5}">
                      <a16:colId xmlns:a16="http://schemas.microsoft.com/office/drawing/2014/main" val="143608681"/>
                    </a:ext>
                  </a:extLst>
                </a:gridCol>
                <a:gridCol w="1280160">
                  <a:extLst>
                    <a:ext uri="{9D8B030D-6E8A-4147-A177-3AD203B41FA5}">
                      <a16:colId xmlns:a16="http://schemas.microsoft.com/office/drawing/2014/main" val="3276546950"/>
                    </a:ext>
                  </a:extLst>
                </a:gridCol>
                <a:gridCol w="1234440">
                  <a:extLst>
                    <a:ext uri="{9D8B030D-6E8A-4147-A177-3AD203B41FA5}">
                      <a16:colId xmlns:a16="http://schemas.microsoft.com/office/drawing/2014/main" val="2729478149"/>
                    </a:ext>
                  </a:extLst>
                </a:gridCol>
                <a:gridCol w="1280160">
                  <a:extLst>
                    <a:ext uri="{9D8B030D-6E8A-4147-A177-3AD203B41FA5}">
                      <a16:colId xmlns:a16="http://schemas.microsoft.com/office/drawing/2014/main" val="657638981"/>
                    </a:ext>
                  </a:extLst>
                </a:gridCol>
                <a:gridCol w="1234440">
                  <a:extLst>
                    <a:ext uri="{9D8B030D-6E8A-4147-A177-3AD203B41FA5}">
                      <a16:colId xmlns:a16="http://schemas.microsoft.com/office/drawing/2014/main" val="746983170"/>
                    </a:ext>
                  </a:extLst>
                </a:gridCol>
                <a:gridCol w="1280160">
                  <a:extLst>
                    <a:ext uri="{9D8B030D-6E8A-4147-A177-3AD203B41FA5}">
                      <a16:colId xmlns:a16="http://schemas.microsoft.com/office/drawing/2014/main" val="1177749018"/>
                    </a:ext>
                  </a:extLst>
                </a:gridCol>
              </a:tblGrid>
              <a:tr h="374923">
                <a:tc>
                  <a:txBody>
                    <a:bodyPr/>
                    <a:lstStyle/>
                    <a:p>
                      <a:r>
                        <a:rPr lang="en-US" sz="1000" b="1">
                          <a:solidFill>
                            <a:schemeClr val="tx1"/>
                          </a:solidFill>
                          <a:latin typeface="Arial" panose="020B0604020202020204" pitchFamily="34" charset="0"/>
                          <a:cs typeface="Arial" panose="020B0604020202020204" pitchFamily="34" charset="0"/>
                        </a:rPr>
                        <a:t>ACTIVITY COMPONENT</a:t>
                      </a:r>
                    </a:p>
                  </a:txBody>
                  <a:tcPr marL="91416" marR="91416" marT="45708" marB="45708"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lang="en-US" sz="1000" b="1">
                          <a:solidFill>
                            <a:schemeClr val="tx1"/>
                          </a:solidFill>
                          <a:latin typeface="Arial" panose="020B0604020202020204" pitchFamily="34" charset="0"/>
                          <a:cs typeface="Arial" panose="020B0604020202020204" pitchFamily="34" charset="0"/>
                        </a:rPr>
                        <a:t>Live Symposia</a:t>
                      </a:r>
                    </a:p>
                  </a:txBody>
                  <a:tcPr marL="91416" marR="91416" marT="45708" marB="45708"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r>
                        <a:rPr lang="en-US" sz="1100"/>
                        <a:t>Live</a:t>
                      </a:r>
                    </a:p>
                  </a:txBody>
                  <a:tcPr/>
                </a:tc>
                <a:tc gridSpan="2">
                  <a:txBody>
                    <a:bodyPr/>
                    <a:lstStyle/>
                    <a:p>
                      <a:pPr algn="ctr"/>
                      <a:r>
                        <a:rPr lang="en-US" sz="1000" b="1">
                          <a:solidFill>
                            <a:schemeClr val="tx1"/>
                          </a:solidFill>
                          <a:latin typeface="Arial" panose="020B0604020202020204" pitchFamily="34" charset="0"/>
                          <a:cs typeface="Arial" panose="020B0604020202020204" pitchFamily="34" charset="0"/>
                        </a:rPr>
                        <a:t>Simulcast</a:t>
                      </a:r>
                    </a:p>
                  </a:txBody>
                  <a:tcPr marL="91416" marR="91416" marT="45708" marB="45708"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r>
                        <a:rPr lang="en-US" sz="1100"/>
                        <a:t>Simulcast</a:t>
                      </a:r>
                    </a:p>
                  </a:txBody>
                  <a:tcPr/>
                </a:tc>
                <a:tc gridSpan="2">
                  <a:txBody>
                    <a:bodyPr/>
                    <a:lstStyle/>
                    <a:p>
                      <a:pPr algn="ctr"/>
                      <a:r>
                        <a:rPr lang="en-US" sz="1000" b="1">
                          <a:solidFill>
                            <a:schemeClr val="tx1"/>
                          </a:solidFill>
                          <a:latin typeface="Arial" panose="020B0604020202020204" pitchFamily="34" charset="0"/>
                          <a:cs typeface="Arial" panose="020B0604020202020204" pitchFamily="34" charset="0"/>
                        </a:rPr>
                        <a:t>Totals</a:t>
                      </a:r>
                    </a:p>
                  </a:txBody>
                  <a:tcPr marL="91416" marR="91416" marT="45708" marB="45708" anchor="ctr">
                    <a:lnL w="9525" cap="flat" cmpd="sng" algn="ctr">
                      <a:solidFill>
                        <a:schemeClr val="bg1"/>
                      </a:solid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r>
                        <a:rPr lang="en-US" sz="1100"/>
                        <a:t>Insert other</a:t>
                      </a:r>
                    </a:p>
                  </a:txBody>
                  <a:tcPr/>
                </a:tc>
                <a:extLst>
                  <a:ext uri="{0D108BD9-81ED-4DB2-BD59-A6C34878D82A}">
                    <a16:rowId xmlns:a16="http://schemas.microsoft.com/office/drawing/2014/main" val="1257543910"/>
                  </a:ext>
                </a:extLst>
              </a:tr>
              <a:tr h="457200">
                <a:tc>
                  <a:txBody>
                    <a:bodyPr/>
                    <a:lstStyle/>
                    <a:p>
                      <a:r>
                        <a:rPr lang="en-US" sz="1000" b="1">
                          <a:solidFill>
                            <a:schemeClr val="tx1"/>
                          </a:solidFill>
                          <a:latin typeface="Arial" panose="020B0604020202020204" pitchFamily="34" charset="0"/>
                          <a:cs typeface="Arial" panose="020B0604020202020204" pitchFamily="34" charset="0"/>
                        </a:rPr>
                        <a:t>Primary Targets</a:t>
                      </a:r>
                    </a:p>
                    <a:p>
                      <a:r>
                        <a:rPr lang="en-US" sz="1000" b="1">
                          <a:solidFill>
                            <a:schemeClr val="tx1"/>
                          </a:solidFill>
                          <a:latin typeface="Arial" panose="020B0604020202020204" pitchFamily="34" charset="0"/>
                          <a:cs typeface="Arial" panose="020B0604020202020204" pitchFamily="34" charset="0"/>
                        </a:rPr>
                        <a:t>Only </a:t>
                      </a:r>
                    </a:p>
                  </a:txBody>
                  <a:tcPr marL="91416" marR="91416" marT="45708" marB="457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a:solidFill>
                            <a:schemeClr val="tx1"/>
                          </a:solidFill>
                          <a:latin typeface="Arial" panose="020B0604020202020204" pitchFamily="34" charset="0"/>
                          <a:cs typeface="Arial" panose="020B0604020202020204" pitchFamily="34" charset="0"/>
                        </a:rPr>
                        <a:t>Anticipated</a:t>
                      </a:r>
                    </a:p>
                  </a:txBody>
                  <a:tcPr marL="0" marR="0" marT="45708" marB="45708" anchor="ctr">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a:solidFill>
                            <a:schemeClr val="tx1"/>
                          </a:solidFill>
                          <a:latin typeface="Arial" panose="020B0604020202020204" pitchFamily="34" charset="0"/>
                          <a:cs typeface="Arial" panose="020B0604020202020204" pitchFamily="34" charset="0"/>
                        </a:rPr>
                        <a:t>Actual</a:t>
                      </a:r>
                    </a:p>
                    <a:p>
                      <a:pPr algn="ctr"/>
                      <a:r>
                        <a:rPr lang="en-US" sz="1000" b="0">
                          <a:solidFill>
                            <a:schemeClr val="tx1"/>
                          </a:solidFill>
                          <a:latin typeface="Arial" panose="020B0604020202020204" pitchFamily="34" charset="0"/>
                          <a:cs typeface="Arial" panose="020B0604020202020204" pitchFamily="34" charset="0"/>
                        </a:rPr>
                        <a:t>(% Anticipated)</a:t>
                      </a:r>
                    </a:p>
                  </a:txBody>
                  <a:tcPr marL="0" marR="0" marT="45708" marB="45708"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tc>
                  <a:txBody>
                    <a:bodyPr/>
                    <a:lstStyle/>
                    <a:p>
                      <a:pPr algn="ctr"/>
                      <a:r>
                        <a:rPr lang="en-US" sz="1000" b="0">
                          <a:solidFill>
                            <a:schemeClr val="tx1"/>
                          </a:solidFill>
                          <a:latin typeface="Arial" panose="020B0604020202020204" pitchFamily="34" charset="0"/>
                          <a:cs typeface="Arial" panose="020B0604020202020204" pitchFamily="34" charset="0"/>
                        </a:rPr>
                        <a:t>Anticipated</a:t>
                      </a:r>
                    </a:p>
                  </a:txBody>
                  <a:tcPr marL="0" marR="0" marT="45708" marB="45708"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a:solidFill>
                            <a:schemeClr val="tx1"/>
                          </a:solidFill>
                          <a:latin typeface="Arial" panose="020B0604020202020204" pitchFamily="34" charset="0"/>
                          <a:cs typeface="Arial" panose="020B0604020202020204" pitchFamily="34" charset="0"/>
                        </a:rPr>
                        <a:t>Actual</a:t>
                      </a:r>
                    </a:p>
                    <a:p>
                      <a:pPr algn="ctr"/>
                      <a:r>
                        <a:rPr lang="en-US" sz="1000" b="0">
                          <a:solidFill>
                            <a:schemeClr val="tx1"/>
                          </a:solidFill>
                          <a:latin typeface="Arial" panose="020B0604020202020204" pitchFamily="34" charset="0"/>
                          <a:cs typeface="Arial" panose="020B0604020202020204" pitchFamily="34" charset="0"/>
                        </a:rPr>
                        <a:t>(% Anticipated)</a:t>
                      </a:r>
                    </a:p>
                  </a:txBody>
                  <a:tcPr marL="0" marR="0" marT="45708" marB="45708"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tc>
                  <a:txBody>
                    <a:bodyPr/>
                    <a:lstStyle/>
                    <a:p>
                      <a:pPr algn="ctr"/>
                      <a:r>
                        <a:rPr lang="en-US" sz="1000" b="0">
                          <a:solidFill>
                            <a:schemeClr val="tx1"/>
                          </a:solidFill>
                          <a:latin typeface="Arial" panose="020B0604020202020204" pitchFamily="34" charset="0"/>
                          <a:cs typeface="Arial" panose="020B0604020202020204" pitchFamily="34" charset="0"/>
                        </a:rPr>
                        <a:t>Anticipated</a:t>
                      </a:r>
                    </a:p>
                  </a:txBody>
                  <a:tcPr marL="0" marR="0" marT="45708" marB="45708"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a:solidFill>
                            <a:schemeClr val="tx1"/>
                          </a:solidFill>
                          <a:latin typeface="Arial" panose="020B0604020202020204" pitchFamily="34" charset="0"/>
                          <a:cs typeface="Arial" panose="020B0604020202020204" pitchFamily="34" charset="0"/>
                        </a:rPr>
                        <a:t>Actual</a:t>
                      </a:r>
                    </a:p>
                    <a:p>
                      <a:pPr algn="ctr"/>
                      <a:r>
                        <a:rPr lang="en-US" sz="1000" b="0">
                          <a:solidFill>
                            <a:schemeClr val="tx1"/>
                          </a:solidFill>
                          <a:latin typeface="Arial" panose="020B0604020202020204" pitchFamily="34" charset="0"/>
                          <a:cs typeface="Arial" panose="020B0604020202020204" pitchFamily="34" charset="0"/>
                        </a:rPr>
                        <a:t>(% Anticipated)</a:t>
                      </a:r>
                    </a:p>
                  </a:txBody>
                  <a:tcPr marL="0" marR="0" marT="45708" marB="45708"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extLst>
                  <a:ext uri="{0D108BD9-81ED-4DB2-BD59-A6C34878D82A}">
                    <a16:rowId xmlns:a16="http://schemas.microsoft.com/office/drawing/2014/main" val="70963546"/>
                  </a:ext>
                </a:extLst>
              </a:tr>
              <a:tr h="251074">
                <a:tc>
                  <a:txBody>
                    <a:bodyPr/>
                    <a:lstStyle/>
                    <a:p>
                      <a:r>
                        <a:rPr lang="en-US" sz="1000" b="1">
                          <a:solidFill>
                            <a:schemeClr val="tx1"/>
                          </a:solidFill>
                          <a:latin typeface="Arial" panose="020B0604020202020204" pitchFamily="34" charset="0"/>
                          <a:cs typeface="Arial" panose="020B0604020202020204" pitchFamily="34" charset="0"/>
                        </a:rPr>
                        <a:t># Learners</a:t>
                      </a:r>
                    </a:p>
                  </a:txBody>
                  <a:tcPr marL="91416" marR="91416" marT="45708" marB="457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a:solidFill>
                            <a:schemeClr val="tx1"/>
                          </a:solidFill>
                        </a:rPr>
                        <a:t>500</a:t>
                      </a:r>
                    </a:p>
                  </a:txBody>
                  <a:tcPr marL="91416" marR="91416" marT="45708" marB="45708" anchor="ctr">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a:solidFill>
                            <a:schemeClr val="tx1"/>
                          </a:solidFill>
                        </a:rPr>
                        <a:t>445 (89%)</a:t>
                      </a:r>
                    </a:p>
                  </a:txBody>
                  <a:tcPr marL="91416" marR="91416" marT="45708" marB="45708"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tc>
                  <a:txBody>
                    <a:bodyPr/>
                    <a:lstStyle/>
                    <a:p>
                      <a:pPr algn="ctr"/>
                      <a:r>
                        <a:rPr lang="en-US" sz="1000">
                          <a:solidFill>
                            <a:schemeClr val="tx1"/>
                          </a:solidFill>
                        </a:rPr>
                        <a:t>300</a:t>
                      </a:r>
                    </a:p>
                  </a:txBody>
                  <a:tcPr marL="91416" marR="91416" marT="45708" marB="45708"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a:solidFill>
                            <a:schemeClr val="tx1"/>
                          </a:solidFill>
                        </a:rPr>
                        <a:t>350 (117%)</a:t>
                      </a:r>
                    </a:p>
                  </a:txBody>
                  <a:tcPr marL="91416" marR="91416" marT="45708" marB="45708"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tc>
                  <a:txBody>
                    <a:bodyPr/>
                    <a:lstStyle/>
                    <a:p>
                      <a:pPr algn="ctr"/>
                      <a:r>
                        <a:rPr lang="en-US" sz="1000">
                          <a:solidFill>
                            <a:schemeClr val="tx1"/>
                          </a:solidFill>
                        </a:rPr>
                        <a:t>800</a:t>
                      </a:r>
                    </a:p>
                  </a:txBody>
                  <a:tcPr marL="91416" marR="91416" marT="45708" marB="45708"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a:solidFill>
                            <a:schemeClr val="tx1"/>
                          </a:solidFill>
                        </a:rPr>
                        <a:t>795 (99%)</a:t>
                      </a:r>
                    </a:p>
                  </a:txBody>
                  <a:tcPr marL="91416" marR="91416" marT="45708" marB="45708"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extLst>
                  <a:ext uri="{0D108BD9-81ED-4DB2-BD59-A6C34878D82A}">
                    <a16:rowId xmlns:a16="http://schemas.microsoft.com/office/drawing/2014/main" val="3657243845"/>
                  </a:ext>
                </a:extLst>
              </a:tr>
              <a:tr h="251074">
                <a:tc>
                  <a:txBody>
                    <a:bodyPr/>
                    <a:lstStyle/>
                    <a:p>
                      <a:r>
                        <a:rPr lang="en-US" sz="1000" b="1">
                          <a:solidFill>
                            <a:schemeClr val="tx1"/>
                          </a:solidFill>
                          <a:latin typeface="Arial" panose="020B0604020202020204" pitchFamily="34" charset="0"/>
                          <a:cs typeface="Arial" panose="020B0604020202020204" pitchFamily="34" charset="0"/>
                        </a:rPr>
                        <a:t># Completers</a:t>
                      </a:r>
                    </a:p>
                  </a:txBody>
                  <a:tcPr marL="91416" marR="91416" marT="45708" marB="457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a:solidFill>
                            <a:schemeClr val="tx1"/>
                          </a:solidFill>
                        </a:rPr>
                        <a:t>375</a:t>
                      </a:r>
                    </a:p>
                  </a:txBody>
                  <a:tcPr marL="91416" marR="91416" marT="45708" marB="45708" anchor="ctr">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a:solidFill>
                            <a:schemeClr val="tx1"/>
                          </a:solidFill>
                        </a:rPr>
                        <a:t>370 (99%)</a:t>
                      </a:r>
                    </a:p>
                  </a:txBody>
                  <a:tcPr marL="91416" marR="91416" marT="45708" marB="45708"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tc>
                  <a:txBody>
                    <a:bodyPr/>
                    <a:lstStyle/>
                    <a:p>
                      <a:pPr algn="ctr"/>
                      <a:r>
                        <a:rPr lang="en-US" sz="1000">
                          <a:solidFill>
                            <a:schemeClr val="tx1"/>
                          </a:solidFill>
                        </a:rPr>
                        <a:t>250</a:t>
                      </a:r>
                    </a:p>
                  </a:txBody>
                  <a:tcPr marL="91416" marR="91416" marT="45708" marB="45708"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a:solidFill>
                            <a:schemeClr val="tx1"/>
                          </a:solidFill>
                        </a:rPr>
                        <a:t>245 (98%)</a:t>
                      </a:r>
                    </a:p>
                  </a:txBody>
                  <a:tcPr marL="91416" marR="91416" marT="45708" marB="45708"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tc>
                  <a:txBody>
                    <a:bodyPr/>
                    <a:lstStyle/>
                    <a:p>
                      <a:pPr algn="ctr"/>
                      <a:r>
                        <a:rPr lang="en-US" sz="1000">
                          <a:solidFill>
                            <a:schemeClr val="tx1"/>
                          </a:solidFill>
                        </a:rPr>
                        <a:t>625</a:t>
                      </a:r>
                    </a:p>
                  </a:txBody>
                  <a:tcPr marL="91416" marR="91416" marT="45708" marB="45708"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a:solidFill>
                            <a:schemeClr val="tx1"/>
                          </a:solidFill>
                        </a:rPr>
                        <a:t>651 (104%)                    </a:t>
                      </a:r>
                    </a:p>
                  </a:txBody>
                  <a:tcPr marL="91416" marR="91416" marT="45708" marB="45708"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extLst>
                  <a:ext uri="{0D108BD9-81ED-4DB2-BD59-A6C34878D82A}">
                    <a16:rowId xmlns:a16="http://schemas.microsoft.com/office/drawing/2014/main" val="1824408569"/>
                  </a:ext>
                </a:extLst>
              </a:tr>
              <a:tr h="251074">
                <a:tc>
                  <a:txBody>
                    <a:bodyPr/>
                    <a:lstStyle/>
                    <a:p>
                      <a:r>
                        <a:rPr lang="en-US" sz="1000" b="1">
                          <a:solidFill>
                            <a:schemeClr val="tx1"/>
                          </a:solidFill>
                          <a:latin typeface="Arial" panose="020B0604020202020204" pitchFamily="34" charset="0"/>
                          <a:cs typeface="Arial" panose="020B0604020202020204" pitchFamily="34" charset="0"/>
                        </a:rPr>
                        <a:t># Credits Issued</a:t>
                      </a:r>
                    </a:p>
                  </a:txBody>
                  <a:tcPr marL="91416" marR="91416" marT="45708" marB="457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a:solidFill>
                            <a:schemeClr val="tx1"/>
                          </a:solidFill>
                        </a:rPr>
                        <a:t>200</a:t>
                      </a:r>
                    </a:p>
                  </a:txBody>
                  <a:tcPr marL="91416" marR="91416" marT="45708" marB="45708" anchor="ctr">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a:solidFill>
                            <a:schemeClr val="tx1"/>
                          </a:solidFill>
                        </a:rPr>
                        <a:t>220 (110%)</a:t>
                      </a:r>
                    </a:p>
                  </a:txBody>
                  <a:tcPr marL="91416" marR="91416" marT="45708" marB="45708"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tc>
                  <a:txBody>
                    <a:bodyPr/>
                    <a:lstStyle/>
                    <a:p>
                      <a:pPr algn="ctr"/>
                      <a:r>
                        <a:rPr lang="en-US" sz="1000">
                          <a:solidFill>
                            <a:schemeClr val="tx1"/>
                          </a:solidFill>
                        </a:rPr>
                        <a:t>100</a:t>
                      </a:r>
                    </a:p>
                  </a:txBody>
                  <a:tcPr marL="91416" marR="91416" marT="45708" marB="45708"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a:solidFill>
                            <a:schemeClr val="tx1"/>
                          </a:solidFill>
                        </a:rPr>
                        <a:t>120 (120%)</a:t>
                      </a:r>
                    </a:p>
                  </a:txBody>
                  <a:tcPr marL="91416" marR="91416" marT="45708" marB="45708"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tc>
                  <a:txBody>
                    <a:bodyPr/>
                    <a:lstStyle/>
                    <a:p>
                      <a:pPr algn="ctr"/>
                      <a:r>
                        <a:rPr lang="en-US" sz="1000">
                          <a:solidFill>
                            <a:schemeClr val="tx1"/>
                          </a:solidFill>
                        </a:rPr>
                        <a:t>300</a:t>
                      </a:r>
                    </a:p>
                  </a:txBody>
                  <a:tcPr marL="91416" marR="91416" marT="45708" marB="45708"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a:solidFill>
                            <a:schemeClr val="tx1"/>
                          </a:solidFill>
                        </a:rPr>
                        <a:t>340 (113%)</a:t>
                      </a:r>
                    </a:p>
                  </a:txBody>
                  <a:tcPr marL="91416" marR="91416" marT="45708" marB="45708"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extLst>
                  <a:ext uri="{0D108BD9-81ED-4DB2-BD59-A6C34878D82A}">
                    <a16:rowId xmlns:a16="http://schemas.microsoft.com/office/drawing/2014/main" val="1760899247"/>
                  </a:ext>
                </a:extLst>
              </a:tr>
              <a:tr h="251074">
                <a:tc>
                  <a:txBody>
                    <a:bodyPr/>
                    <a:lstStyle/>
                    <a:p>
                      <a:r>
                        <a:rPr lang="en-US" sz="1000" b="1">
                          <a:solidFill>
                            <a:schemeClr val="tx1"/>
                          </a:solidFill>
                          <a:latin typeface="Arial" panose="020B0604020202020204" pitchFamily="34" charset="0"/>
                          <a:cs typeface="Arial" panose="020B0604020202020204" pitchFamily="34" charset="0"/>
                        </a:rPr>
                        <a:t># Other Learners</a:t>
                      </a:r>
                    </a:p>
                  </a:txBody>
                  <a:tcPr marL="91416" marR="91416" marT="45708" marB="457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a:solidFill>
                            <a:schemeClr val="tx1"/>
                          </a:solidFill>
                        </a:rPr>
                        <a:t>75</a:t>
                      </a:r>
                    </a:p>
                  </a:txBody>
                  <a:tcPr marL="91416" marR="91416" marT="45708" marB="45708" anchor="ctr">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a:solidFill>
                            <a:schemeClr val="tx1"/>
                          </a:solidFill>
                        </a:rPr>
                        <a:t>134 (179%)</a:t>
                      </a:r>
                    </a:p>
                  </a:txBody>
                  <a:tcPr marL="91416" marR="91416" marT="45708" marB="45708"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tc>
                  <a:txBody>
                    <a:bodyPr/>
                    <a:lstStyle/>
                    <a:p>
                      <a:pPr algn="ctr"/>
                      <a:r>
                        <a:rPr lang="en-US" sz="1000">
                          <a:solidFill>
                            <a:schemeClr val="tx1"/>
                          </a:solidFill>
                        </a:rPr>
                        <a:t>100</a:t>
                      </a:r>
                    </a:p>
                  </a:txBody>
                  <a:tcPr marL="91416" marR="91416" marT="45708" marB="45708"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a:solidFill>
                            <a:schemeClr val="tx1"/>
                          </a:solidFill>
                        </a:rPr>
                        <a:t>150 (150%)</a:t>
                      </a:r>
                    </a:p>
                  </a:txBody>
                  <a:tcPr marL="91416" marR="91416" marT="45708" marB="45708"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tc>
                  <a:txBody>
                    <a:bodyPr/>
                    <a:lstStyle/>
                    <a:p>
                      <a:pPr algn="ctr"/>
                      <a:r>
                        <a:rPr lang="en-US" sz="1000">
                          <a:solidFill>
                            <a:schemeClr val="tx1"/>
                          </a:solidFill>
                        </a:rPr>
                        <a:t>175</a:t>
                      </a:r>
                    </a:p>
                  </a:txBody>
                  <a:tcPr marL="91416" marR="91416" marT="45708" marB="45708"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a:solidFill>
                            <a:schemeClr val="tx1"/>
                          </a:solidFill>
                        </a:rPr>
                        <a:t>284 (162%)</a:t>
                      </a:r>
                    </a:p>
                  </a:txBody>
                  <a:tcPr marL="91416" marR="91416" marT="45708" marB="45708"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extLst>
                  <a:ext uri="{0D108BD9-81ED-4DB2-BD59-A6C34878D82A}">
                    <a16:rowId xmlns:a16="http://schemas.microsoft.com/office/drawing/2014/main" val="3716974807"/>
                  </a:ext>
                </a:extLst>
              </a:tr>
              <a:tr h="251074">
                <a:tc>
                  <a:txBody>
                    <a:bodyPr/>
                    <a:lstStyle/>
                    <a:p>
                      <a:r>
                        <a:rPr lang="en-US" sz="1000" b="1">
                          <a:solidFill>
                            <a:schemeClr val="tx1"/>
                          </a:solidFill>
                          <a:latin typeface="Arial" panose="020B0604020202020204" pitchFamily="34" charset="0"/>
                          <a:cs typeface="Arial" panose="020B0604020202020204" pitchFamily="34" charset="0"/>
                        </a:rPr>
                        <a:t># Other Completers</a:t>
                      </a:r>
                    </a:p>
                  </a:txBody>
                  <a:tcPr marL="91416" marR="91416" marT="45708" marB="457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a:solidFill>
                            <a:schemeClr val="tx1"/>
                          </a:solidFill>
                        </a:rPr>
                        <a:t>70</a:t>
                      </a:r>
                    </a:p>
                  </a:txBody>
                  <a:tcPr marL="91416" marR="91416" marT="45708" marB="45708" anchor="ctr">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a:solidFill>
                            <a:schemeClr val="tx1"/>
                          </a:solidFill>
                        </a:rPr>
                        <a:t>100 (143%)</a:t>
                      </a:r>
                    </a:p>
                  </a:txBody>
                  <a:tcPr marL="91416" marR="91416" marT="45708" marB="45708"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tc>
                  <a:txBody>
                    <a:bodyPr/>
                    <a:lstStyle/>
                    <a:p>
                      <a:pPr algn="ctr"/>
                      <a:r>
                        <a:rPr lang="en-US" sz="1000">
                          <a:solidFill>
                            <a:schemeClr val="tx1"/>
                          </a:solidFill>
                        </a:rPr>
                        <a:t>75</a:t>
                      </a:r>
                    </a:p>
                  </a:txBody>
                  <a:tcPr marL="91416" marR="91416" marT="45708" marB="45708"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a:solidFill>
                            <a:schemeClr val="tx1"/>
                          </a:solidFill>
                        </a:rPr>
                        <a:t>72 (96%)</a:t>
                      </a:r>
                    </a:p>
                  </a:txBody>
                  <a:tcPr marL="91416" marR="91416" marT="45708" marB="45708"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tc>
                  <a:txBody>
                    <a:bodyPr/>
                    <a:lstStyle/>
                    <a:p>
                      <a:pPr algn="ctr"/>
                      <a:r>
                        <a:rPr lang="en-US" sz="1000">
                          <a:solidFill>
                            <a:schemeClr val="tx1"/>
                          </a:solidFill>
                        </a:rPr>
                        <a:t>145</a:t>
                      </a:r>
                    </a:p>
                  </a:txBody>
                  <a:tcPr marL="91416" marR="91416" marT="45708" marB="45708"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a:solidFill>
                            <a:schemeClr val="tx1"/>
                          </a:solidFill>
                        </a:rPr>
                        <a:t>172 (119%)</a:t>
                      </a:r>
                    </a:p>
                  </a:txBody>
                  <a:tcPr marL="91416" marR="91416" marT="45708" marB="45708"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extLst>
                  <a:ext uri="{0D108BD9-81ED-4DB2-BD59-A6C34878D82A}">
                    <a16:rowId xmlns:a16="http://schemas.microsoft.com/office/drawing/2014/main" val="1082814723"/>
                  </a:ext>
                </a:extLst>
              </a:tr>
            </a:tbl>
          </a:graphicData>
        </a:graphic>
      </p:graphicFrame>
      <p:sp>
        <p:nvSpPr>
          <p:cNvPr id="60" name="Rectangle: Rounded Corners 59">
            <a:extLst>
              <a:ext uri="{FF2B5EF4-FFF2-40B4-BE49-F238E27FC236}">
                <a16:creationId xmlns:a16="http://schemas.microsoft.com/office/drawing/2014/main" id="{3586FA57-A3C1-678E-E051-A607ED0E57C4}"/>
              </a:ext>
            </a:extLst>
          </p:cNvPr>
          <p:cNvSpPr/>
          <p:nvPr/>
        </p:nvSpPr>
        <p:spPr>
          <a:xfrm>
            <a:off x="9547293" y="4451615"/>
            <a:ext cx="2447924" cy="2320662"/>
          </a:xfrm>
          <a:prstGeom prst="roundRect">
            <a:avLst>
              <a:gd name="adj" fmla="val 9924"/>
            </a:avLst>
          </a:prstGeom>
          <a:solidFill>
            <a:schemeClr val="tx2">
              <a:lumMod val="40000"/>
              <a:lumOff val="6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31520" rIns="0" bIns="91440" rtlCol="0" anchor="t" anchorCtr="0"/>
          <a:lstStyle/>
          <a:p>
            <a:pPr algn="ctr" defTabSz="914126"/>
            <a:endParaRPr lang="en-US" b="1">
              <a:solidFill>
                <a:srgbClr val="071D49"/>
              </a:solidFill>
              <a:latin typeface="Arial" panose="020B0604020202020204"/>
            </a:endParaRPr>
          </a:p>
        </p:txBody>
      </p:sp>
      <p:sp>
        <p:nvSpPr>
          <p:cNvPr id="61" name="Rectangle: Rounded Corners 60">
            <a:extLst>
              <a:ext uri="{FF2B5EF4-FFF2-40B4-BE49-F238E27FC236}">
                <a16:creationId xmlns:a16="http://schemas.microsoft.com/office/drawing/2014/main" id="{3E72FB28-7FAE-E3B1-6D85-3559AAF0E886}"/>
              </a:ext>
            </a:extLst>
          </p:cNvPr>
          <p:cNvSpPr/>
          <p:nvPr/>
        </p:nvSpPr>
        <p:spPr>
          <a:xfrm>
            <a:off x="9693128" y="4878549"/>
            <a:ext cx="2156255" cy="1548624"/>
          </a:xfrm>
          <a:prstGeom prst="roundRect">
            <a:avLst>
              <a:gd name="adj" fmla="val 9309"/>
            </a:avLst>
          </a:prstGeom>
          <a:solidFill>
            <a:schemeClr val="tx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defTabSz="914240"/>
            <a:endParaRPr lang="en-US">
              <a:solidFill>
                <a:prstClr val="white"/>
              </a:solidFill>
              <a:latin typeface="Arial" panose="020B0604020202020204"/>
            </a:endParaRPr>
          </a:p>
        </p:txBody>
      </p:sp>
      <p:sp>
        <p:nvSpPr>
          <p:cNvPr id="62" name="Rectangle: Rounded Corners 61">
            <a:extLst>
              <a:ext uri="{FF2B5EF4-FFF2-40B4-BE49-F238E27FC236}">
                <a16:creationId xmlns:a16="http://schemas.microsoft.com/office/drawing/2014/main" id="{69CAA838-AC0C-27BE-41F1-B16525E98F63}"/>
              </a:ext>
            </a:extLst>
          </p:cNvPr>
          <p:cNvSpPr/>
          <p:nvPr/>
        </p:nvSpPr>
        <p:spPr>
          <a:xfrm>
            <a:off x="9693128" y="5214938"/>
            <a:ext cx="2156255" cy="1461242"/>
          </a:xfrm>
          <a:prstGeom prst="roundRect">
            <a:avLst>
              <a:gd name="adj" fmla="val 1067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31520" rIns="0" bIns="91440" rtlCol="0" anchor="t" anchorCtr="0"/>
          <a:lstStyle/>
          <a:p>
            <a:pPr algn="ctr" defTabSz="914126"/>
            <a:endParaRPr lang="en-US" b="1">
              <a:solidFill>
                <a:srgbClr val="071D49"/>
              </a:solidFill>
              <a:latin typeface="Arial" panose="020B0604020202020204"/>
            </a:endParaRPr>
          </a:p>
        </p:txBody>
      </p:sp>
      <p:graphicFrame>
        <p:nvGraphicFramePr>
          <p:cNvPr id="63" name="Table 11">
            <a:extLst>
              <a:ext uri="{FF2B5EF4-FFF2-40B4-BE49-F238E27FC236}">
                <a16:creationId xmlns:a16="http://schemas.microsoft.com/office/drawing/2014/main" id="{95181772-2609-805B-8FB4-05D719C8767B}"/>
              </a:ext>
            </a:extLst>
          </p:cNvPr>
          <p:cNvGraphicFramePr>
            <a:graphicFrameLocks noGrp="1"/>
          </p:cNvGraphicFramePr>
          <p:nvPr/>
        </p:nvGraphicFramePr>
        <p:xfrm>
          <a:off x="9693127" y="4509597"/>
          <a:ext cx="2144862" cy="2212894"/>
        </p:xfrm>
        <a:graphic>
          <a:graphicData uri="http://schemas.openxmlformats.org/drawingml/2006/table">
            <a:tbl>
              <a:tblPr firstRow="1" bandRow="1">
                <a:tableStyleId>{5C22544A-7EE6-4342-B048-85BDC9FD1C3A}</a:tableStyleId>
              </a:tblPr>
              <a:tblGrid>
                <a:gridCol w="1072431">
                  <a:extLst>
                    <a:ext uri="{9D8B030D-6E8A-4147-A177-3AD203B41FA5}">
                      <a16:colId xmlns:a16="http://schemas.microsoft.com/office/drawing/2014/main" val="1742544357"/>
                    </a:ext>
                  </a:extLst>
                </a:gridCol>
                <a:gridCol w="1072431">
                  <a:extLst>
                    <a:ext uri="{9D8B030D-6E8A-4147-A177-3AD203B41FA5}">
                      <a16:colId xmlns:a16="http://schemas.microsoft.com/office/drawing/2014/main" val="2473599492"/>
                    </a:ext>
                  </a:extLst>
                </a:gridCol>
              </a:tblGrid>
              <a:tr h="384851">
                <a:tc gridSpan="2">
                  <a:txBody>
                    <a:bodyPr/>
                    <a:lstStyle/>
                    <a:p>
                      <a:pPr algn="ctr"/>
                      <a:r>
                        <a:rPr lang="en-US" sz="1000">
                          <a:solidFill>
                            <a:schemeClr val="tx1"/>
                          </a:solidFill>
                          <a:latin typeface="Arial" panose="020B0604020202020204" pitchFamily="34" charset="0"/>
                          <a:cs typeface="Arial" panose="020B0604020202020204" pitchFamily="34" charset="0"/>
                        </a:rPr>
                        <a:t>RESOURCE(S)</a:t>
                      </a:r>
                    </a:p>
                  </a:txBody>
                  <a:tcPr marL="91416" marR="91416" marT="45708" marB="457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22966463"/>
                  </a:ext>
                </a:extLst>
              </a:tr>
              <a:tr h="384851">
                <a:tc>
                  <a:txBody>
                    <a:bodyPr/>
                    <a:lstStyle/>
                    <a:p>
                      <a:pPr algn="ctr"/>
                      <a:r>
                        <a:rPr lang="en-US" sz="1000">
                          <a:solidFill>
                            <a:schemeClr val="tx1"/>
                          </a:solidFill>
                          <a:latin typeface="Arial" panose="020B0604020202020204" pitchFamily="34" charset="0"/>
                          <a:cs typeface="Arial" panose="020B0604020202020204" pitchFamily="34" charset="0"/>
                        </a:rPr>
                        <a:t>Resource</a:t>
                      </a:r>
                    </a:p>
                  </a:txBody>
                  <a:tcPr marL="91416" marR="91416" marT="45708" marB="45708"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a:solidFill>
                            <a:schemeClr val="tx1"/>
                          </a:solidFill>
                          <a:latin typeface="Arial" panose="020B0604020202020204" pitchFamily="34" charset="0"/>
                          <a:cs typeface="Arial" panose="020B0604020202020204" pitchFamily="34" charset="0"/>
                        </a:rPr>
                        <a:t># Downloads</a:t>
                      </a:r>
                    </a:p>
                  </a:txBody>
                  <a:tcPr marL="0" marR="0" marT="45708" marB="45708"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3744330"/>
                  </a:ext>
                </a:extLst>
              </a:tr>
              <a:tr h="1443192">
                <a:tc>
                  <a:txBody>
                    <a:bodyPr/>
                    <a:lstStyle/>
                    <a:p>
                      <a:r>
                        <a:rPr lang="en-US" sz="1000" b="1" i="1">
                          <a:solidFill>
                            <a:schemeClr val="tx1"/>
                          </a:solidFill>
                          <a:latin typeface="Arial" panose="020B0604020202020204" pitchFamily="34" charset="0"/>
                          <a:cs typeface="Arial" panose="020B0604020202020204" pitchFamily="34" charset="0"/>
                        </a:rPr>
                        <a:t>Patient Guide</a:t>
                      </a:r>
                    </a:p>
                  </a:txBody>
                  <a:tcPr marL="91416" marR="91416" marT="45708" marB="45708" anchor="ctr">
                    <a:lnL w="12700" cap="flat" cmpd="sng" algn="ctr">
                      <a:noFill/>
                      <a:prstDash val="solid"/>
                      <a:round/>
                      <a:headEnd type="none" w="med" len="med"/>
                      <a:tailEnd type="none" w="med" len="med"/>
                    </a:lnL>
                    <a:lnR w="9525" cap="flat" cmpd="sng" algn="ctr">
                      <a:solidFill>
                        <a:schemeClr val="tx2">
                          <a:lumMod val="20000"/>
                          <a:lumOff val="80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a:solidFill>
                            <a:schemeClr val="tx1"/>
                          </a:solidFill>
                          <a:latin typeface="Arial" panose="020B0604020202020204" pitchFamily="34" charset="0"/>
                          <a:cs typeface="Arial" panose="020B0604020202020204" pitchFamily="34" charset="0"/>
                        </a:rPr>
                        <a:t>150</a:t>
                      </a:r>
                    </a:p>
                  </a:txBody>
                  <a:tcPr marL="91416" marR="91416" marT="45708" marB="45708" anchor="ctr">
                    <a:lnL w="9525" cap="flat" cmpd="sng" algn="ctr">
                      <a:solidFill>
                        <a:schemeClr val="tx2">
                          <a:lumMod val="20000"/>
                          <a:lumOff val="8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81289689"/>
                  </a:ext>
                </a:extLst>
              </a:tr>
            </a:tbl>
          </a:graphicData>
        </a:graphic>
      </p:graphicFrame>
      <p:grpSp>
        <p:nvGrpSpPr>
          <p:cNvPr id="89" name="Group 88">
            <a:extLst>
              <a:ext uri="{FF2B5EF4-FFF2-40B4-BE49-F238E27FC236}">
                <a16:creationId xmlns:a16="http://schemas.microsoft.com/office/drawing/2014/main" id="{E4DE27EA-41D8-87F3-7348-6699E29E597D}"/>
              </a:ext>
            </a:extLst>
          </p:cNvPr>
          <p:cNvGrpSpPr/>
          <p:nvPr/>
        </p:nvGrpSpPr>
        <p:grpSpPr>
          <a:xfrm>
            <a:off x="196783" y="3206663"/>
            <a:ext cx="11798434" cy="1152144"/>
            <a:chOff x="195195" y="3225713"/>
            <a:chExt cx="11798434" cy="1152144"/>
          </a:xfrm>
        </p:grpSpPr>
        <p:sp>
          <p:nvSpPr>
            <p:cNvPr id="64" name="Rectangle: Rounded Corners 63">
              <a:extLst>
                <a:ext uri="{FF2B5EF4-FFF2-40B4-BE49-F238E27FC236}">
                  <a16:creationId xmlns:a16="http://schemas.microsoft.com/office/drawing/2014/main" id="{6CA5568C-AC1C-9AD5-6BB4-6DB11485B86B}"/>
                </a:ext>
              </a:extLst>
            </p:cNvPr>
            <p:cNvSpPr/>
            <p:nvPr/>
          </p:nvSpPr>
          <p:spPr>
            <a:xfrm>
              <a:off x="195195" y="3225713"/>
              <a:ext cx="11798434" cy="1152144"/>
            </a:xfrm>
            <a:prstGeom prst="roundRect">
              <a:avLst>
                <a:gd name="adj" fmla="val 15655"/>
              </a:avLst>
            </a:prstGeom>
            <a:gradFill flip="none" rotWithShape="1">
              <a:gsLst>
                <a:gs pos="0">
                  <a:schemeClr val="accent2">
                    <a:lumMod val="20000"/>
                    <a:lumOff val="80000"/>
                  </a:schemeClr>
                </a:gs>
                <a:gs pos="100000">
                  <a:schemeClr val="accent2">
                    <a:lumMod val="60000"/>
                    <a:lumOff val="40000"/>
                  </a:schemeClr>
                </a:gs>
              </a:gsLst>
              <a:lin ang="2700000" scaled="1"/>
              <a:tileRect/>
            </a:gra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defTabSz="914240"/>
              <a:endParaRPr lang="en-US">
                <a:solidFill>
                  <a:prstClr val="white"/>
                </a:solidFill>
                <a:latin typeface="Arial" panose="020B0604020202020204"/>
              </a:endParaRPr>
            </a:p>
          </p:txBody>
        </p:sp>
        <p:sp>
          <p:nvSpPr>
            <p:cNvPr id="88" name="Freeform: Shape 87">
              <a:extLst>
                <a:ext uri="{FF2B5EF4-FFF2-40B4-BE49-F238E27FC236}">
                  <a16:creationId xmlns:a16="http://schemas.microsoft.com/office/drawing/2014/main" id="{F8DDACBA-1559-86B0-C4FC-3B23AE218D54}"/>
                </a:ext>
              </a:extLst>
            </p:cNvPr>
            <p:cNvSpPr/>
            <p:nvPr/>
          </p:nvSpPr>
          <p:spPr>
            <a:xfrm>
              <a:off x="290372" y="3312025"/>
              <a:ext cx="11608079" cy="979520"/>
            </a:xfrm>
            <a:custGeom>
              <a:avLst/>
              <a:gdLst>
                <a:gd name="connsiteX0" fmla="*/ 732728 w 11608079"/>
                <a:gd name="connsiteY0" fmla="*/ 0 h 979520"/>
                <a:gd name="connsiteX1" fmla="*/ 8688045 w 11608079"/>
                <a:gd name="connsiteY1" fmla="*/ 0 h 979520"/>
                <a:gd name="connsiteX2" fmla="*/ 8833699 w 11608079"/>
                <a:gd name="connsiteY2" fmla="*/ 0 h 979520"/>
                <a:gd name="connsiteX3" fmla="*/ 8866581 w 11608079"/>
                <a:gd name="connsiteY3" fmla="*/ 0 h 979520"/>
                <a:gd name="connsiteX4" fmla="*/ 9128023 w 11608079"/>
                <a:gd name="connsiteY4" fmla="*/ 0 h 979520"/>
                <a:gd name="connsiteX5" fmla="*/ 9490738 w 11608079"/>
                <a:gd name="connsiteY5" fmla="*/ 0 h 979520"/>
                <a:gd name="connsiteX6" fmla="*/ 10821906 w 11608079"/>
                <a:gd name="connsiteY6" fmla="*/ 0 h 979520"/>
                <a:gd name="connsiteX7" fmla="*/ 11444821 w 11608079"/>
                <a:gd name="connsiteY7" fmla="*/ 0 h 979520"/>
                <a:gd name="connsiteX8" fmla="*/ 11608078 w 11608079"/>
                <a:gd name="connsiteY8" fmla="*/ 163257 h 979520"/>
                <a:gd name="connsiteX9" fmla="*/ 11608078 w 11608079"/>
                <a:gd name="connsiteY9" fmla="*/ 630264 h 979520"/>
                <a:gd name="connsiteX10" fmla="*/ 11608079 w 11608079"/>
                <a:gd name="connsiteY10" fmla="*/ 630269 h 979520"/>
                <a:gd name="connsiteX11" fmla="*/ 11608079 w 11608079"/>
                <a:gd name="connsiteY11" fmla="*/ 852518 h 979520"/>
                <a:gd name="connsiteX12" fmla="*/ 11481077 w 11608079"/>
                <a:gd name="connsiteY12" fmla="*/ 979520 h 979520"/>
                <a:gd name="connsiteX13" fmla="*/ 11444821 w 11608079"/>
                <a:gd name="connsiteY13" fmla="*/ 979520 h 979520"/>
                <a:gd name="connsiteX14" fmla="*/ 8833699 w 11608079"/>
                <a:gd name="connsiteY14" fmla="*/ 979520 h 979520"/>
                <a:gd name="connsiteX15" fmla="*/ 127002 w 11608079"/>
                <a:gd name="connsiteY15" fmla="*/ 979520 h 979520"/>
                <a:gd name="connsiteX16" fmla="*/ 0 w 11608079"/>
                <a:gd name="connsiteY16" fmla="*/ 852518 h 979520"/>
                <a:gd name="connsiteX17" fmla="*/ 0 w 11608079"/>
                <a:gd name="connsiteY17" fmla="*/ 745096 h 979520"/>
                <a:gd name="connsiteX18" fmla="*/ 0 w 11608079"/>
                <a:gd name="connsiteY18" fmla="*/ 630269 h 979520"/>
                <a:gd name="connsiteX19" fmla="*/ 0 w 11608079"/>
                <a:gd name="connsiteY19" fmla="*/ 539194 h 979520"/>
                <a:gd name="connsiteX20" fmla="*/ 85939 w 11608079"/>
                <a:gd name="connsiteY20" fmla="*/ 409544 h 979520"/>
                <a:gd name="connsiteX21" fmla="*/ 122387 w 11608079"/>
                <a:gd name="connsiteY21" fmla="*/ 402186 h 979520"/>
                <a:gd name="connsiteX22" fmla="*/ 453947 w 11608079"/>
                <a:gd name="connsiteY22" fmla="*/ 402186 h 979520"/>
                <a:gd name="connsiteX23" fmla="*/ 498869 w 11608079"/>
                <a:gd name="connsiteY23" fmla="*/ 393117 h 979520"/>
                <a:gd name="connsiteX24" fmla="*/ 573707 w 11608079"/>
                <a:gd name="connsiteY24" fmla="*/ 318278 h 979520"/>
                <a:gd name="connsiteX25" fmla="*/ 583173 w 11608079"/>
                <a:gd name="connsiteY25" fmla="*/ 271388 h 979520"/>
                <a:gd name="connsiteX26" fmla="*/ 583173 w 11608079"/>
                <a:gd name="connsiteY26" fmla="*/ 149554 h 979520"/>
                <a:gd name="connsiteX27" fmla="*/ 732728 w 11608079"/>
                <a:gd name="connsiteY27" fmla="*/ 0 h 979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1608079" h="979520">
                  <a:moveTo>
                    <a:pt x="732728" y="0"/>
                  </a:moveTo>
                  <a:lnTo>
                    <a:pt x="8688045" y="0"/>
                  </a:lnTo>
                  <a:lnTo>
                    <a:pt x="8833699" y="0"/>
                  </a:lnTo>
                  <a:lnTo>
                    <a:pt x="8866581" y="0"/>
                  </a:lnTo>
                  <a:lnTo>
                    <a:pt x="9128023" y="0"/>
                  </a:lnTo>
                  <a:lnTo>
                    <a:pt x="9490738" y="0"/>
                  </a:lnTo>
                  <a:lnTo>
                    <a:pt x="10821906" y="0"/>
                  </a:lnTo>
                  <a:lnTo>
                    <a:pt x="11444821" y="0"/>
                  </a:lnTo>
                  <a:cubicBezTo>
                    <a:pt x="11534985" y="0"/>
                    <a:pt x="11608078" y="73093"/>
                    <a:pt x="11608078" y="163257"/>
                  </a:cubicBezTo>
                  <a:lnTo>
                    <a:pt x="11608078" y="630264"/>
                  </a:lnTo>
                  <a:lnTo>
                    <a:pt x="11608079" y="630269"/>
                  </a:lnTo>
                  <a:lnTo>
                    <a:pt x="11608079" y="852518"/>
                  </a:lnTo>
                  <a:cubicBezTo>
                    <a:pt x="11608079" y="922659"/>
                    <a:pt x="11551218" y="979520"/>
                    <a:pt x="11481077" y="979520"/>
                  </a:cubicBezTo>
                  <a:lnTo>
                    <a:pt x="11444821" y="979520"/>
                  </a:lnTo>
                  <a:lnTo>
                    <a:pt x="8833699" y="979520"/>
                  </a:lnTo>
                  <a:lnTo>
                    <a:pt x="127002" y="979520"/>
                  </a:lnTo>
                  <a:cubicBezTo>
                    <a:pt x="56861" y="979520"/>
                    <a:pt x="0" y="922659"/>
                    <a:pt x="0" y="852518"/>
                  </a:cubicBezTo>
                  <a:lnTo>
                    <a:pt x="0" y="745096"/>
                  </a:lnTo>
                  <a:lnTo>
                    <a:pt x="0" y="630269"/>
                  </a:lnTo>
                  <a:lnTo>
                    <a:pt x="0" y="539194"/>
                  </a:lnTo>
                  <a:cubicBezTo>
                    <a:pt x="0" y="480912"/>
                    <a:pt x="35436" y="430905"/>
                    <a:pt x="85939" y="409544"/>
                  </a:cubicBezTo>
                  <a:lnTo>
                    <a:pt x="122387" y="402186"/>
                  </a:lnTo>
                  <a:lnTo>
                    <a:pt x="453947" y="402186"/>
                  </a:lnTo>
                  <a:lnTo>
                    <a:pt x="498869" y="393117"/>
                  </a:lnTo>
                  <a:cubicBezTo>
                    <a:pt x="532518" y="378884"/>
                    <a:pt x="559474" y="351927"/>
                    <a:pt x="573707" y="318278"/>
                  </a:cubicBezTo>
                  <a:lnTo>
                    <a:pt x="583173" y="271388"/>
                  </a:lnTo>
                  <a:lnTo>
                    <a:pt x="583173" y="149554"/>
                  </a:lnTo>
                  <a:cubicBezTo>
                    <a:pt x="583173" y="66958"/>
                    <a:pt x="650131" y="0"/>
                    <a:pt x="73272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137160" rIns="91440" bIns="91440" rtlCol="0" anchor="t" anchorCtr="0">
              <a:noAutofit/>
            </a:bodyPr>
            <a:lstStyle/>
            <a:p>
              <a:pPr marL="640080">
                <a:defRPr/>
              </a:pPr>
              <a:r>
                <a:rPr lang="en-US" sz="1100" b="1" u="sng">
                  <a:solidFill>
                    <a:srgbClr val="071D49">
                      <a:lumMod val="75000"/>
                      <a:lumOff val="25000"/>
                    </a:srgbClr>
                  </a:solidFill>
                  <a:latin typeface="Arial" panose="020B0604020202020204" pitchFamily="34" charset="0"/>
                  <a:cs typeface="Arial" panose="020B0604020202020204" pitchFamily="34" charset="0"/>
                </a:rPr>
                <a:t>ACTIVITY OVERVIEW </a:t>
              </a:r>
            </a:p>
            <a:p>
              <a:pPr>
                <a:spcBef>
                  <a:spcPts val="1100"/>
                </a:spcBef>
                <a:defRPr/>
              </a:pPr>
              <a:r>
                <a:rPr lang="en-GB" sz="1050" i="1">
                  <a:solidFill>
                    <a:srgbClr val="071D49"/>
                  </a:solidFill>
                  <a:latin typeface="Arial" panose="020B0604020202020204" pitchFamily="34" charset="0"/>
                  <a:cs typeface="Arial" panose="020B0604020202020204" pitchFamily="34" charset="0"/>
                </a:rPr>
                <a:t>This 1 ½ hour activity is a live and virtual symposium that includes 5 case studies of Shared-Decision-Making for diverse patients who suffer from Disease X.  Each case requires careful consideration of patient’s lifestyle, disease burden on QOL, and preferences to select an optimal Tx. The faculty also demonstrate how to effectively counsel 3 different patients about the critical importance of long-term adherence and answer their questions. Learners are given a downloadable patient guide to use in their counseling. </a:t>
              </a:r>
            </a:p>
          </p:txBody>
        </p:sp>
        <p:sp>
          <p:nvSpPr>
            <p:cNvPr id="66" name="Rectangle: Rounded Corners 65">
              <a:extLst>
                <a:ext uri="{FF2B5EF4-FFF2-40B4-BE49-F238E27FC236}">
                  <a16:creationId xmlns:a16="http://schemas.microsoft.com/office/drawing/2014/main" id="{DCC191AA-2244-D424-A892-F838BBD9D34B}"/>
                </a:ext>
              </a:extLst>
            </p:cNvPr>
            <p:cNvSpPr/>
            <p:nvPr/>
          </p:nvSpPr>
          <p:spPr>
            <a:xfrm>
              <a:off x="290374" y="3313866"/>
              <a:ext cx="529238" cy="338733"/>
            </a:xfrm>
            <a:prstGeom prst="roundRect">
              <a:avLst>
                <a:gd name="adj" fmla="val 32501"/>
              </a:avLst>
            </a:prstGeom>
            <a:solidFill>
              <a:schemeClr val="tx2">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nchorCtr="0"/>
            <a:lstStyle/>
            <a:p>
              <a:pPr defTabSz="914126"/>
              <a:endParaRPr lang="en-GB" sz="1100" b="1">
                <a:solidFill>
                  <a:srgbClr val="071D49"/>
                </a:solidFill>
                <a:latin typeface="Arial" panose="020B0604020202020204"/>
              </a:endParaRPr>
            </a:p>
          </p:txBody>
        </p:sp>
        <p:grpSp>
          <p:nvGrpSpPr>
            <p:cNvPr id="67" name="Group 66">
              <a:extLst>
                <a:ext uri="{FF2B5EF4-FFF2-40B4-BE49-F238E27FC236}">
                  <a16:creationId xmlns:a16="http://schemas.microsoft.com/office/drawing/2014/main" id="{57E10F0B-DE42-E3E1-2D01-E109D8BF3F8B}"/>
                </a:ext>
              </a:extLst>
            </p:cNvPr>
            <p:cNvGrpSpPr/>
            <p:nvPr/>
          </p:nvGrpSpPr>
          <p:grpSpPr>
            <a:xfrm>
              <a:off x="419659" y="3347901"/>
              <a:ext cx="270667" cy="270667"/>
              <a:chOff x="6606851" y="4007293"/>
              <a:chExt cx="197334" cy="197334"/>
            </a:xfrm>
            <a:solidFill>
              <a:schemeClr val="bg1"/>
            </a:solidFill>
          </p:grpSpPr>
          <p:sp>
            <p:nvSpPr>
              <p:cNvPr id="68" name="Freeform: Shape 67">
                <a:extLst>
                  <a:ext uri="{FF2B5EF4-FFF2-40B4-BE49-F238E27FC236}">
                    <a16:creationId xmlns:a16="http://schemas.microsoft.com/office/drawing/2014/main" id="{C061B5C8-67C4-F178-E0FA-2ED11A4B332B}"/>
                  </a:ext>
                </a:extLst>
              </p:cNvPr>
              <p:cNvSpPr/>
              <p:nvPr/>
            </p:nvSpPr>
            <p:spPr>
              <a:xfrm>
                <a:off x="6606851" y="4007293"/>
                <a:ext cx="154279" cy="154279"/>
              </a:xfrm>
              <a:custGeom>
                <a:avLst/>
                <a:gdLst>
                  <a:gd name="connsiteX0" fmla="*/ 77140 w 154279"/>
                  <a:gd name="connsiteY0" fmla="*/ 154279 h 154279"/>
                  <a:gd name="connsiteX1" fmla="*/ 0 w 154279"/>
                  <a:gd name="connsiteY1" fmla="*/ 77140 h 154279"/>
                  <a:gd name="connsiteX2" fmla="*/ 77140 w 154279"/>
                  <a:gd name="connsiteY2" fmla="*/ 0 h 154279"/>
                  <a:gd name="connsiteX3" fmla="*/ 154279 w 154279"/>
                  <a:gd name="connsiteY3" fmla="*/ 77140 h 154279"/>
                  <a:gd name="connsiteX4" fmla="*/ 77140 w 154279"/>
                  <a:gd name="connsiteY4" fmla="*/ 154279 h 154279"/>
                  <a:gd name="connsiteX5" fmla="*/ 77140 w 154279"/>
                  <a:gd name="connsiteY5" fmla="*/ 6610 h 154279"/>
                  <a:gd name="connsiteX6" fmla="*/ 6592 w 154279"/>
                  <a:gd name="connsiteY6" fmla="*/ 77158 h 154279"/>
                  <a:gd name="connsiteX7" fmla="*/ 77140 w 154279"/>
                  <a:gd name="connsiteY7" fmla="*/ 147706 h 154279"/>
                  <a:gd name="connsiteX8" fmla="*/ 147687 w 154279"/>
                  <a:gd name="connsiteY8" fmla="*/ 77158 h 154279"/>
                  <a:gd name="connsiteX9" fmla="*/ 77140 w 154279"/>
                  <a:gd name="connsiteY9" fmla="*/ 6610 h 154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4279" h="154279">
                    <a:moveTo>
                      <a:pt x="77140" y="154279"/>
                    </a:moveTo>
                    <a:cubicBezTo>
                      <a:pt x="34611" y="154279"/>
                      <a:pt x="0" y="119668"/>
                      <a:pt x="0" y="77140"/>
                    </a:cubicBezTo>
                    <a:cubicBezTo>
                      <a:pt x="0" y="34611"/>
                      <a:pt x="34611" y="0"/>
                      <a:pt x="77140" y="0"/>
                    </a:cubicBezTo>
                    <a:cubicBezTo>
                      <a:pt x="119668" y="0"/>
                      <a:pt x="154279" y="34611"/>
                      <a:pt x="154279" y="77140"/>
                    </a:cubicBezTo>
                    <a:cubicBezTo>
                      <a:pt x="154279" y="119668"/>
                      <a:pt x="119668" y="154279"/>
                      <a:pt x="77140" y="154279"/>
                    </a:cubicBezTo>
                    <a:close/>
                    <a:moveTo>
                      <a:pt x="77140" y="6610"/>
                    </a:moveTo>
                    <a:cubicBezTo>
                      <a:pt x="38243" y="6610"/>
                      <a:pt x="6592" y="38261"/>
                      <a:pt x="6592" y="77158"/>
                    </a:cubicBezTo>
                    <a:cubicBezTo>
                      <a:pt x="6592" y="116055"/>
                      <a:pt x="38243" y="147706"/>
                      <a:pt x="77140" y="147706"/>
                    </a:cubicBezTo>
                    <a:cubicBezTo>
                      <a:pt x="116036" y="147706"/>
                      <a:pt x="147687" y="116055"/>
                      <a:pt x="147687" y="77158"/>
                    </a:cubicBezTo>
                    <a:cubicBezTo>
                      <a:pt x="147687" y="38261"/>
                      <a:pt x="116036" y="6610"/>
                      <a:pt x="77140" y="6610"/>
                    </a:cubicBezTo>
                    <a:close/>
                  </a:path>
                </a:pathLst>
              </a:custGeom>
              <a:grpFill/>
              <a:ln w="0" cap="flat">
                <a:noFill/>
                <a:prstDash val="solid"/>
                <a:miter/>
              </a:ln>
            </p:spPr>
            <p:txBody>
              <a:bodyPr rtlCol="0" anchor="ctr"/>
              <a:lstStyle/>
              <a:p>
                <a:pPr defTabSz="914240"/>
                <a:endParaRPr lang="en-US">
                  <a:solidFill>
                    <a:srgbClr val="071D49"/>
                  </a:solidFill>
                  <a:latin typeface="Arial" panose="020B0604020202020204"/>
                </a:endParaRPr>
              </a:p>
            </p:txBody>
          </p:sp>
          <p:sp>
            <p:nvSpPr>
              <p:cNvPr id="69" name="Freeform: Shape 68">
                <a:extLst>
                  <a:ext uri="{FF2B5EF4-FFF2-40B4-BE49-F238E27FC236}">
                    <a16:creationId xmlns:a16="http://schemas.microsoft.com/office/drawing/2014/main" id="{8499F7DE-ADC4-2E7A-FD2F-B9A3A21A01CF}"/>
                  </a:ext>
                </a:extLst>
              </p:cNvPr>
              <p:cNvSpPr/>
              <p:nvPr/>
            </p:nvSpPr>
            <p:spPr>
              <a:xfrm>
                <a:off x="6724444" y="4127247"/>
                <a:ext cx="79741" cy="77380"/>
              </a:xfrm>
              <a:custGeom>
                <a:avLst/>
                <a:gdLst>
                  <a:gd name="connsiteX0" fmla="*/ 65268 w 79741"/>
                  <a:gd name="connsiteY0" fmla="*/ 77362 h 77380"/>
                  <a:gd name="connsiteX1" fmla="*/ 55154 w 79741"/>
                  <a:gd name="connsiteY1" fmla="*/ 73185 h 77380"/>
                  <a:gd name="connsiteX2" fmla="*/ 967 w 79741"/>
                  <a:gd name="connsiteY2" fmla="*/ 18999 h 77380"/>
                  <a:gd name="connsiteX3" fmla="*/ 967 w 79741"/>
                  <a:gd name="connsiteY3" fmla="*/ 14332 h 77380"/>
                  <a:gd name="connsiteX4" fmla="*/ 5634 w 79741"/>
                  <a:gd name="connsiteY4" fmla="*/ 14332 h 77380"/>
                  <a:gd name="connsiteX5" fmla="*/ 59821 w 79741"/>
                  <a:gd name="connsiteY5" fmla="*/ 68519 h 77380"/>
                  <a:gd name="connsiteX6" fmla="*/ 70789 w 79741"/>
                  <a:gd name="connsiteY6" fmla="*/ 68519 h 77380"/>
                  <a:gd name="connsiteX7" fmla="*/ 73150 w 79741"/>
                  <a:gd name="connsiteY7" fmla="*/ 62944 h 77380"/>
                  <a:gd name="connsiteX8" fmla="*/ 70880 w 79741"/>
                  <a:gd name="connsiteY8" fmla="*/ 57460 h 77380"/>
                  <a:gd name="connsiteX9" fmla="*/ 19054 w 79741"/>
                  <a:gd name="connsiteY9" fmla="*/ 5634 h 77380"/>
                  <a:gd name="connsiteX10" fmla="*/ 19054 w 79741"/>
                  <a:gd name="connsiteY10" fmla="*/ 967 h 77380"/>
                  <a:gd name="connsiteX11" fmla="*/ 23720 w 79741"/>
                  <a:gd name="connsiteY11" fmla="*/ 967 h 77380"/>
                  <a:gd name="connsiteX12" fmla="*/ 75546 w 79741"/>
                  <a:gd name="connsiteY12" fmla="*/ 52793 h 77380"/>
                  <a:gd name="connsiteX13" fmla="*/ 79741 w 79741"/>
                  <a:gd name="connsiteY13" fmla="*/ 62944 h 77380"/>
                  <a:gd name="connsiteX14" fmla="*/ 75546 w 79741"/>
                  <a:gd name="connsiteY14" fmla="*/ 73095 h 77380"/>
                  <a:gd name="connsiteX15" fmla="*/ 65268 w 79741"/>
                  <a:gd name="connsiteY15" fmla="*/ 77380 h 77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9741" h="77380">
                    <a:moveTo>
                      <a:pt x="65268" y="77362"/>
                    </a:moveTo>
                    <a:cubicBezTo>
                      <a:pt x="61600" y="77362"/>
                      <a:pt x="57950" y="75964"/>
                      <a:pt x="55154" y="73185"/>
                    </a:cubicBezTo>
                    <a:lnTo>
                      <a:pt x="967" y="18999"/>
                    </a:lnTo>
                    <a:cubicBezTo>
                      <a:pt x="-322" y="17710"/>
                      <a:pt x="-322" y="15621"/>
                      <a:pt x="967" y="14332"/>
                    </a:cubicBezTo>
                    <a:cubicBezTo>
                      <a:pt x="2256" y="13043"/>
                      <a:pt x="4345" y="13043"/>
                      <a:pt x="5634" y="14332"/>
                    </a:cubicBezTo>
                    <a:lnTo>
                      <a:pt x="59821" y="68519"/>
                    </a:lnTo>
                    <a:cubicBezTo>
                      <a:pt x="62744" y="71442"/>
                      <a:pt x="67865" y="71442"/>
                      <a:pt x="70789" y="68519"/>
                    </a:cubicBezTo>
                    <a:cubicBezTo>
                      <a:pt x="72350" y="66957"/>
                      <a:pt x="73150" y="65014"/>
                      <a:pt x="73150" y="62944"/>
                    </a:cubicBezTo>
                    <a:cubicBezTo>
                      <a:pt x="73150" y="60874"/>
                      <a:pt x="72350" y="58931"/>
                      <a:pt x="70880" y="57460"/>
                    </a:cubicBezTo>
                    <a:lnTo>
                      <a:pt x="19054" y="5634"/>
                    </a:lnTo>
                    <a:cubicBezTo>
                      <a:pt x="17764" y="4344"/>
                      <a:pt x="17764" y="2256"/>
                      <a:pt x="19054" y="967"/>
                    </a:cubicBezTo>
                    <a:cubicBezTo>
                      <a:pt x="20343" y="-322"/>
                      <a:pt x="22431" y="-322"/>
                      <a:pt x="23720" y="967"/>
                    </a:cubicBezTo>
                    <a:lnTo>
                      <a:pt x="75546" y="52793"/>
                    </a:lnTo>
                    <a:cubicBezTo>
                      <a:pt x="78252" y="55499"/>
                      <a:pt x="79741" y="59112"/>
                      <a:pt x="79741" y="62944"/>
                    </a:cubicBezTo>
                    <a:cubicBezTo>
                      <a:pt x="79741" y="66775"/>
                      <a:pt x="78252" y="70371"/>
                      <a:pt x="75546" y="73095"/>
                    </a:cubicBezTo>
                    <a:cubicBezTo>
                      <a:pt x="72696" y="75946"/>
                      <a:pt x="68973" y="77380"/>
                      <a:pt x="65268" y="77380"/>
                    </a:cubicBezTo>
                    <a:close/>
                  </a:path>
                </a:pathLst>
              </a:custGeom>
              <a:grpFill/>
              <a:ln w="0" cap="flat">
                <a:noFill/>
                <a:prstDash val="solid"/>
                <a:miter/>
              </a:ln>
            </p:spPr>
            <p:txBody>
              <a:bodyPr rtlCol="0" anchor="ctr"/>
              <a:lstStyle/>
              <a:p>
                <a:pPr defTabSz="914240"/>
                <a:endParaRPr lang="en-US">
                  <a:solidFill>
                    <a:srgbClr val="071D49"/>
                  </a:solidFill>
                  <a:latin typeface="Arial" panose="020B0604020202020204"/>
                </a:endParaRPr>
              </a:p>
            </p:txBody>
          </p:sp>
          <p:sp>
            <p:nvSpPr>
              <p:cNvPr id="70" name="Freeform: Shape 69">
                <a:extLst>
                  <a:ext uri="{FF2B5EF4-FFF2-40B4-BE49-F238E27FC236}">
                    <a16:creationId xmlns:a16="http://schemas.microsoft.com/office/drawing/2014/main" id="{89AE69A1-1988-18FA-F53D-6B93F851CF89}"/>
                  </a:ext>
                </a:extLst>
              </p:cNvPr>
              <p:cNvSpPr/>
              <p:nvPr/>
            </p:nvSpPr>
            <p:spPr>
              <a:xfrm>
                <a:off x="6638102" y="4099977"/>
                <a:ext cx="91794" cy="6609"/>
              </a:xfrm>
              <a:custGeom>
                <a:avLst/>
                <a:gdLst>
                  <a:gd name="connsiteX0" fmla="*/ 88489 w 91794"/>
                  <a:gd name="connsiteY0" fmla="*/ 6610 h 6609"/>
                  <a:gd name="connsiteX1" fmla="*/ 3305 w 91794"/>
                  <a:gd name="connsiteY1" fmla="*/ 6610 h 6609"/>
                  <a:gd name="connsiteX2" fmla="*/ 0 w 91794"/>
                  <a:gd name="connsiteY2" fmla="*/ 3305 h 6609"/>
                  <a:gd name="connsiteX3" fmla="*/ 3305 w 91794"/>
                  <a:gd name="connsiteY3" fmla="*/ 0 h 6609"/>
                  <a:gd name="connsiteX4" fmla="*/ 88489 w 91794"/>
                  <a:gd name="connsiteY4" fmla="*/ 0 h 6609"/>
                  <a:gd name="connsiteX5" fmla="*/ 91794 w 91794"/>
                  <a:gd name="connsiteY5" fmla="*/ 3305 h 6609"/>
                  <a:gd name="connsiteX6" fmla="*/ 88489 w 91794"/>
                  <a:gd name="connsiteY6" fmla="*/ 6610 h 66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94" h="6609">
                    <a:moveTo>
                      <a:pt x="88489" y="6610"/>
                    </a:moveTo>
                    <a:lnTo>
                      <a:pt x="3305" y="6610"/>
                    </a:lnTo>
                    <a:cubicBezTo>
                      <a:pt x="1489" y="6610"/>
                      <a:pt x="0" y="5139"/>
                      <a:pt x="0" y="3305"/>
                    </a:cubicBezTo>
                    <a:cubicBezTo>
                      <a:pt x="0" y="1471"/>
                      <a:pt x="1471" y="0"/>
                      <a:pt x="3305" y="0"/>
                    </a:cubicBezTo>
                    <a:lnTo>
                      <a:pt x="88489" y="0"/>
                    </a:lnTo>
                    <a:cubicBezTo>
                      <a:pt x="90305" y="0"/>
                      <a:pt x="91794" y="1471"/>
                      <a:pt x="91794" y="3305"/>
                    </a:cubicBezTo>
                    <a:cubicBezTo>
                      <a:pt x="91794" y="5139"/>
                      <a:pt x="90323" y="6610"/>
                      <a:pt x="88489" y="6610"/>
                    </a:cubicBezTo>
                    <a:close/>
                  </a:path>
                </a:pathLst>
              </a:custGeom>
              <a:grpFill/>
              <a:ln w="0" cap="flat">
                <a:noFill/>
                <a:prstDash val="solid"/>
                <a:miter/>
              </a:ln>
            </p:spPr>
            <p:txBody>
              <a:bodyPr rtlCol="0" anchor="ctr"/>
              <a:lstStyle/>
              <a:p>
                <a:pPr defTabSz="914240"/>
                <a:endParaRPr lang="en-US">
                  <a:solidFill>
                    <a:srgbClr val="071D49"/>
                  </a:solidFill>
                  <a:latin typeface="Arial" panose="020B0604020202020204"/>
                </a:endParaRPr>
              </a:p>
            </p:txBody>
          </p:sp>
          <p:sp>
            <p:nvSpPr>
              <p:cNvPr id="71" name="Freeform: Shape 70">
                <a:extLst>
                  <a:ext uri="{FF2B5EF4-FFF2-40B4-BE49-F238E27FC236}">
                    <a16:creationId xmlns:a16="http://schemas.microsoft.com/office/drawing/2014/main" id="{38BA9C92-CA19-93D8-B0D3-B3B1DA1B55B3}"/>
                  </a:ext>
                </a:extLst>
              </p:cNvPr>
              <p:cNvSpPr/>
              <p:nvPr/>
            </p:nvSpPr>
            <p:spPr>
              <a:xfrm>
                <a:off x="6648253" y="4081109"/>
                <a:ext cx="6609" cy="23352"/>
              </a:xfrm>
              <a:custGeom>
                <a:avLst/>
                <a:gdLst>
                  <a:gd name="connsiteX0" fmla="*/ 3305 w 6609"/>
                  <a:gd name="connsiteY0" fmla="*/ 23353 h 23352"/>
                  <a:gd name="connsiteX1" fmla="*/ 0 w 6609"/>
                  <a:gd name="connsiteY1" fmla="*/ 20048 h 23352"/>
                  <a:gd name="connsiteX2" fmla="*/ 0 w 6609"/>
                  <a:gd name="connsiteY2" fmla="*/ 3305 h 23352"/>
                  <a:gd name="connsiteX3" fmla="*/ 3305 w 6609"/>
                  <a:gd name="connsiteY3" fmla="*/ 0 h 23352"/>
                  <a:gd name="connsiteX4" fmla="*/ 6610 w 6609"/>
                  <a:gd name="connsiteY4" fmla="*/ 3305 h 23352"/>
                  <a:gd name="connsiteX5" fmla="*/ 6610 w 6609"/>
                  <a:gd name="connsiteY5" fmla="*/ 20048 h 23352"/>
                  <a:gd name="connsiteX6" fmla="*/ 3305 w 6609"/>
                  <a:gd name="connsiteY6" fmla="*/ 23353 h 23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09" h="23352">
                    <a:moveTo>
                      <a:pt x="3305" y="23353"/>
                    </a:moveTo>
                    <a:cubicBezTo>
                      <a:pt x="1489" y="23353"/>
                      <a:pt x="0" y="21882"/>
                      <a:pt x="0" y="20048"/>
                    </a:cubicBezTo>
                    <a:lnTo>
                      <a:pt x="0" y="3305"/>
                    </a:lnTo>
                    <a:cubicBezTo>
                      <a:pt x="0" y="1489"/>
                      <a:pt x="1471" y="0"/>
                      <a:pt x="3305" y="0"/>
                    </a:cubicBezTo>
                    <a:cubicBezTo>
                      <a:pt x="5139" y="0"/>
                      <a:pt x="6610" y="1471"/>
                      <a:pt x="6610" y="3305"/>
                    </a:cubicBezTo>
                    <a:lnTo>
                      <a:pt x="6610" y="20048"/>
                    </a:lnTo>
                    <a:cubicBezTo>
                      <a:pt x="6610" y="21864"/>
                      <a:pt x="5139" y="23353"/>
                      <a:pt x="3305" y="23353"/>
                    </a:cubicBezTo>
                    <a:close/>
                  </a:path>
                </a:pathLst>
              </a:custGeom>
              <a:grpFill/>
              <a:ln w="0" cap="flat">
                <a:noFill/>
                <a:prstDash val="solid"/>
                <a:miter/>
              </a:ln>
            </p:spPr>
            <p:txBody>
              <a:bodyPr rtlCol="0" anchor="ctr"/>
              <a:lstStyle/>
              <a:p>
                <a:pPr defTabSz="914240"/>
                <a:endParaRPr lang="en-US">
                  <a:solidFill>
                    <a:srgbClr val="071D49"/>
                  </a:solidFill>
                  <a:latin typeface="Arial" panose="020B0604020202020204"/>
                </a:endParaRPr>
              </a:p>
            </p:txBody>
          </p:sp>
          <p:sp>
            <p:nvSpPr>
              <p:cNvPr id="72" name="Freeform: Shape 71">
                <a:extLst>
                  <a:ext uri="{FF2B5EF4-FFF2-40B4-BE49-F238E27FC236}">
                    <a16:creationId xmlns:a16="http://schemas.microsoft.com/office/drawing/2014/main" id="{95024251-9424-C7EE-9F65-DE29C5DF7182}"/>
                  </a:ext>
                </a:extLst>
              </p:cNvPr>
              <p:cNvSpPr/>
              <p:nvPr/>
            </p:nvSpPr>
            <p:spPr>
              <a:xfrm>
                <a:off x="6664469" y="4064439"/>
                <a:ext cx="6609" cy="40022"/>
              </a:xfrm>
              <a:custGeom>
                <a:avLst/>
                <a:gdLst>
                  <a:gd name="connsiteX0" fmla="*/ 3305 w 6609"/>
                  <a:gd name="connsiteY0" fmla="*/ 40023 h 40022"/>
                  <a:gd name="connsiteX1" fmla="*/ 0 w 6609"/>
                  <a:gd name="connsiteY1" fmla="*/ 36718 h 40022"/>
                  <a:gd name="connsiteX2" fmla="*/ 0 w 6609"/>
                  <a:gd name="connsiteY2" fmla="*/ 3305 h 40022"/>
                  <a:gd name="connsiteX3" fmla="*/ 3305 w 6609"/>
                  <a:gd name="connsiteY3" fmla="*/ 0 h 40022"/>
                  <a:gd name="connsiteX4" fmla="*/ 6610 w 6609"/>
                  <a:gd name="connsiteY4" fmla="*/ 3305 h 40022"/>
                  <a:gd name="connsiteX5" fmla="*/ 6610 w 6609"/>
                  <a:gd name="connsiteY5" fmla="*/ 36718 h 40022"/>
                  <a:gd name="connsiteX6" fmla="*/ 3305 w 6609"/>
                  <a:gd name="connsiteY6" fmla="*/ 40023 h 40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09" h="40022">
                    <a:moveTo>
                      <a:pt x="3305" y="40023"/>
                    </a:moveTo>
                    <a:cubicBezTo>
                      <a:pt x="1489" y="40023"/>
                      <a:pt x="0" y="38552"/>
                      <a:pt x="0" y="36718"/>
                    </a:cubicBezTo>
                    <a:lnTo>
                      <a:pt x="0" y="3305"/>
                    </a:lnTo>
                    <a:cubicBezTo>
                      <a:pt x="0" y="1489"/>
                      <a:pt x="1471" y="0"/>
                      <a:pt x="3305" y="0"/>
                    </a:cubicBezTo>
                    <a:cubicBezTo>
                      <a:pt x="5139" y="0"/>
                      <a:pt x="6610" y="1471"/>
                      <a:pt x="6610" y="3305"/>
                    </a:cubicBezTo>
                    <a:lnTo>
                      <a:pt x="6610" y="36718"/>
                    </a:lnTo>
                    <a:cubicBezTo>
                      <a:pt x="6610" y="38534"/>
                      <a:pt x="5139" y="40023"/>
                      <a:pt x="3305" y="40023"/>
                    </a:cubicBezTo>
                    <a:close/>
                  </a:path>
                </a:pathLst>
              </a:custGeom>
              <a:grpFill/>
              <a:ln w="0" cap="flat">
                <a:noFill/>
                <a:prstDash val="solid"/>
                <a:miter/>
              </a:ln>
            </p:spPr>
            <p:txBody>
              <a:bodyPr rtlCol="0" anchor="ctr"/>
              <a:lstStyle/>
              <a:p>
                <a:pPr defTabSz="914240"/>
                <a:endParaRPr lang="en-US">
                  <a:solidFill>
                    <a:srgbClr val="071D49"/>
                  </a:solidFill>
                  <a:latin typeface="Arial" panose="020B0604020202020204"/>
                </a:endParaRPr>
              </a:p>
            </p:txBody>
          </p:sp>
          <p:sp>
            <p:nvSpPr>
              <p:cNvPr id="73" name="Freeform: Shape 72">
                <a:extLst>
                  <a:ext uri="{FF2B5EF4-FFF2-40B4-BE49-F238E27FC236}">
                    <a16:creationId xmlns:a16="http://schemas.microsoft.com/office/drawing/2014/main" id="{D5FD45C2-7540-1EF1-5B0C-AFE7A785902F}"/>
                  </a:ext>
                </a:extLst>
              </p:cNvPr>
              <p:cNvSpPr/>
              <p:nvPr/>
            </p:nvSpPr>
            <p:spPr>
              <a:xfrm>
                <a:off x="6713118" y="4050693"/>
                <a:ext cx="6609" cy="53768"/>
              </a:xfrm>
              <a:custGeom>
                <a:avLst/>
                <a:gdLst>
                  <a:gd name="connsiteX0" fmla="*/ 3305 w 6609"/>
                  <a:gd name="connsiteY0" fmla="*/ 53769 h 53768"/>
                  <a:gd name="connsiteX1" fmla="*/ 0 w 6609"/>
                  <a:gd name="connsiteY1" fmla="*/ 50464 h 53768"/>
                  <a:gd name="connsiteX2" fmla="*/ 0 w 6609"/>
                  <a:gd name="connsiteY2" fmla="*/ 3305 h 53768"/>
                  <a:gd name="connsiteX3" fmla="*/ 3305 w 6609"/>
                  <a:gd name="connsiteY3" fmla="*/ 0 h 53768"/>
                  <a:gd name="connsiteX4" fmla="*/ 6610 w 6609"/>
                  <a:gd name="connsiteY4" fmla="*/ 3305 h 53768"/>
                  <a:gd name="connsiteX5" fmla="*/ 6610 w 6609"/>
                  <a:gd name="connsiteY5" fmla="*/ 50464 h 53768"/>
                  <a:gd name="connsiteX6" fmla="*/ 3305 w 6609"/>
                  <a:gd name="connsiteY6" fmla="*/ 53769 h 537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09" h="53768">
                    <a:moveTo>
                      <a:pt x="3305" y="53769"/>
                    </a:moveTo>
                    <a:cubicBezTo>
                      <a:pt x="1489" y="53769"/>
                      <a:pt x="0" y="52298"/>
                      <a:pt x="0" y="50464"/>
                    </a:cubicBezTo>
                    <a:lnTo>
                      <a:pt x="0" y="3305"/>
                    </a:lnTo>
                    <a:cubicBezTo>
                      <a:pt x="0" y="1489"/>
                      <a:pt x="1471" y="0"/>
                      <a:pt x="3305" y="0"/>
                    </a:cubicBezTo>
                    <a:cubicBezTo>
                      <a:pt x="5139" y="0"/>
                      <a:pt x="6610" y="1471"/>
                      <a:pt x="6610" y="3305"/>
                    </a:cubicBezTo>
                    <a:lnTo>
                      <a:pt x="6610" y="50464"/>
                    </a:lnTo>
                    <a:cubicBezTo>
                      <a:pt x="6610" y="52280"/>
                      <a:pt x="5139" y="53769"/>
                      <a:pt x="3305" y="53769"/>
                    </a:cubicBezTo>
                    <a:close/>
                  </a:path>
                </a:pathLst>
              </a:custGeom>
              <a:grpFill/>
              <a:ln w="0" cap="flat">
                <a:noFill/>
                <a:prstDash val="solid"/>
                <a:miter/>
              </a:ln>
            </p:spPr>
            <p:txBody>
              <a:bodyPr rtlCol="0" anchor="ctr"/>
              <a:lstStyle/>
              <a:p>
                <a:pPr defTabSz="914240"/>
                <a:endParaRPr lang="en-US">
                  <a:solidFill>
                    <a:srgbClr val="071D49"/>
                  </a:solidFill>
                  <a:latin typeface="Arial" panose="020B0604020202020204"/>
                </a:endParaRPr>
              </a:p>
            </p:txBody>
          </p:sp>
          <p:sp>
            <p:nvSpPr>
              <p:cNvPr id="74" name="Freeform: Shape 73">
                <a:extLst>
                  <a:ext uri="{FF2B5EF4-FFF2-40B4-BE49-F238E27FC236}">
                    <a16:creationId xmlns:a16="http://schemas.microsoft.com/office/drawing/2014/main" id="{8D630903-EB75-625C-B14C-576F311ADEEC}"/>
                  </a:ext>
                </a:extLst>
              </p:cNvPr>
              <p:cNvSpPr/>
              <p:nvPr/>
            </p:nvSpPr>
            <p:spPr>
              <a:xfrm>
                <a:off x="6696901" y="4068217"/>
                <a:ext cx="6610" cy="36245"/>
              </a:xfrm>
              <a:custGeom>
                <a:avLst/>
                <a:gdLst>
                  <a:gd name="connsiteX0" fmla="*/ 3305 w 6610"/>
                  <a:gd name="connsiteY0" fmla="*/ 36245 h 36245"/>
                  <a:gd name="connsiteX1" fmla="*/ 0 w 6610"/>
                  <a:gd name="connsiteY1" fmla="*/ 32941 h 36245"/>
                  <a:gd name="connsiteX2" fmla="*/ 0 w 6610"/>
                  <a:gd name="connsiteY2" fmla="*/ 3305 h 36245"/>
                  <a:gd name="connsiteX3" fmla="*/ 3305 w 6610"/>
                  <a:gd name="connsiteY3" fmla="*/ 0 h 36245"/>
                  <a:gd name="connsiteX4" fmla="*/ 6610 w 6610"/>
                  <a:gd name="connsiteY4" fmla="*/ 3305 h 36245"/>
                  <a:gd name="connsiteX5" fmla="*/ 6610 w 6610"/>
                  <a:gd name="connsiteY5" fmla="*/ 32941 h 36245"/>
                  <a:gd name="connsiteX6" fmla="*/ 3305 w 6610"/>
                  <a:gd name="connsiteY6" fmla="*/ 36245 h 36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10" h="36245">
                    <a:moveTo>
                      <a:pt x="3305" y="36245"/>
                    </a:moveTo>
                    <a:cubicBezTo>
                      <a:pt x="1489" y="36245"/>
                      <a:pt x="0" y="34775"/>
                      <a:pt x="0" y="32941"/>
                    </a:cubicBezTo>
                    <a:lnTo>
                      <a:pt x="0" y="3305"/>
                    </a:lnTo>
                    <a:cubicBezTo>
                      <a:pt x="0" y="1489"/>
                      <a:pt x="1471" y="0"/>
                      <a:pt x="3305" y="0"/>
                    </a:cubicBezTo>
                    <a:cubicBezTo>
                      <a:pt x="5139" y="0"/>
                      <a:pt x="6610" y="1471"/>
                      <a:pt x="6610" y="3305"/>
                    </a:cubicBezTo>
                    <a:lnTo>
                      <a:pt x="6610" y="32941"/>
                    </a:lnTo>
                    <a:cubicBezTo>
                      <a:pt x="6610" y="34756"/>
                      <a:pt x="5139" y="36245"/>
                      <a:pt x="3305" y="36245"/>
                    </a:cubicBezTo>
                    <a:close/>
                  </a:path>
                </a:pathLst>
              </a:custGeom>
              <a:grpFill/>
              <a:ln w="0" cap="flat">
                <a:noFill/>
                <a:prstDash val="solid"/>
                <a:miter/>
              </a:ln>
            </p:spPr>
            <p:txBody>
              <a:bodyPr rtlCol="0" anchor="ctr"/>
              <a:lstStyle/>
              <a:p>
                <a:pPr defTabSz="914240"/>
                <a:endParaRPr lang="en-US">
                  <a:solidFill>
                    <a:srgbClr val="071D49"/>
                  </a:solidFill>
                  <a:latin typeface="Arial" panose="020B0604020202020204"/>
                </a:endParaRPr>
              </a:p>
            </p:txBody>
          </p:sp>
          <p:sp>
            <p:nvSpPr>
              <p:cNvPr id="75" name="Freeform: Shape 74">
                <a:extLst>
                  <a:ext uri="{FF2B5EF4-FFF2-40B4-BE49-F238E27FC236}">
                    <a16:creationId xmlns:a16="http://schemas.microsoft.com/office/drawing/2014/main" id="{AE31D497-38B4-761D-0D62-DF8FB497A139}"/>
                  </a:ext>
                </a:extLst>
              </p:cNvPr>
              <p:cNvSpPr/>
              <p:nvPr/>
            </p:nvSpPr>
            <p:spPr>
              <a:xfrm>
                <a:off x="6680685" y="4075171"/>
                <a:ext cx="6610" cy="29290"/>
              </a:xfrm>
              <a:custGeom>
                <a:avLst/>
                <a:gdLst>
                  <a:gd name="connsiteX0" fmla="*/ 3305 w 6610"/>
                  <a:gd name="connsiteY0" fmla="*/ 29290 h 29290"/>
                  <a:gd name="connsiteX1" fmla="*/ 0 w 6610"/>
                  <a:gd name="connsiteY1" fmla="*/ 25986 h 29290"/>
                  <a:gd name="connsiteX2" fmla="*/ 0 w 6610"/>
                  <a:gd name="connsiteY2" fmla="*/ 3305 h 29290"/>
                  <a:gd name="connsiteX3" fmla="*/ 3305 w 6610"/>
                  <a:gd name="connsiteY3" fmla="*/ 0 h 29290"/>
                  <a:gd name="connsiteX4" fmla="*/ 6610 w 6610"/>
                  <a:gd name="connsiteY4" fmla="*/ 3305 h 29290"/>
                  <a:gd name="connsiteX5" fmla="*/ 6610 w 6610"/>
                  <a:gd name="connsiteY5" fmla="*/ 25986 h 29290"/>
                  <a:gd name="connsiteX6" fmla="*/ 3305 w 6610"/>
                  <a:gd name="connsiteY6" fmla="*/ 29290 h 29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10" h="29290">
                    <a:moveTo>
                      <a:pt x="3305" y="29290"/>
                    </a:moveTo>
                    <a:cubicBezTo>
                      <a:pt x="1489" y="29290"/>
                      <a:pt x="0" y="27820"/>
                      <a:pt x="0" y="25986"/>
                    </a:cubicBezTo>
                    <a:lnTo>
                      <a:pt x="0" y="3305"/>
                    </a:lnTo>
                    <a:cubicBezTo>
                      <a:pt x="0" y="1489"/>
                      <a:pt x="1471" y="0"/>
                      <a:pt x="3305" y="0"/>
                    </a:cubicBezTo>
                    <a:cubicBezTo>
                      <a:pt x="5139" y="0"/>
                      <a:pt x="6610" y="1471"/>
                      <a:pt x="6610" y="3305"/>
                    </a:cubicBezTo>
                    <a:lnTo>
                      <a:pt x="6610" y="25986"/>
                    </a:lnTo>
                    <a:cubicBezTo>
                      <a:pt x="6610" y="27802"/>
                      <a:pt x="5139" y="29290"/>
                      <a:pt x="3305" y="29290"/>
                    </a:cubicBezTo>
                    <a:close/>
                  </a:path>
                </a:pathLst>
              </a:custGeom>
              <a:grpFill/>
              <a:ln w="0" cap="flat">
                <a:noFill/>
                <a:prstDash val="solid"/>
                <a:miter/>
              </a:ln>
            </p:spPr>
            <p:txBody>
              <a:bodyPr rtlCol="0" anchor="ctr"/>
              <a:lstStyle/>
              <a:p>
                <a:pPr defTabSz="914240"/>
                <a:endParaRPr lang="en-US">
                  <a:solidFill>
                    <a:srgbClr val="071D49"/>
                  </a:solidFill>
                  <a:latin typeface="Arial" panose="020B0604020202020204"/>
                </a:endParaRPr>
              </a:p>
            </p:txBody>
          </p:sp>
        </p:grpSp>
      </p:grpSp>
    </p:spTree>
    <p:extLst>
      <p:ext uri="{BB962C8B-B14F-4D97-AF65-F5344CB8AC3E}">
        <p14:creationId xmlns:p14="http://schemas.microsoft.com/office/powerpoint/2010/main" val="2546876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75E556-8912-D55D-77F3-18FD0CCE4EE8}"/>
            </a:ext>
          </a:extLst>
        </p:cNvPr>
        <p:cNvGrpSpPr/>
        <p:nvPr/>
      </p:nvGrpSpPr>
      <p:grpSpPr>
        <a:xfrm>
          <a:off x="0" y="0"/>
          <a:ext cx="0" cy="0"/>
          <a:chOff x="0" y="0"/>
          <a:chExt cx="0" cy="0"/>
        </a:xfrm>
      </p:grpSpPr>
      <p:sp>
        <p:nvSpPr>
          <p:cNvPr id="80" name="Title 79">
            <a:extLst>
              <a:ext uri="{FF2B5EF4-FFF2-40B4-BE49-F238E27FC236}">
                <a16:creationId xmlns:a16="http://schemas.microsoft.com/office/drawing/2014/main" id="{7FD1FBF1-BC4A-E4BD-4798-371EAF66C51B}"/>
              </a:ext>
            </a:extLst>
          </p:cNvPr>
          <p:cNvSpPr>
            <a:spLocks noGrp="1"/>
          </p:cNvSpPr>
          <p:nvPr>
            <p:ph type="title"/>
          </p:nvPr>
        </p:nvSpPr>
        <p:spPr>
          <a:xfrm>
            <a:off x="445972" y="316802"/>
            <a:ext cx="11416847" cy="380420"/>
          </a:xfrm>
        </p:spPr>
        <p:txBody>
          <a:bodyPr/>
          <a:lstStyle/>
          <a:p>
            <a:r>
              <a:rPr lang="en-GB"/>
              <a:t>EXAMPLE: Outcomes Data</a:t>
            </a:r>
            <a:endParaRPr lang="en-US"/>
          </a:p>
        </p:txBody>
      </p:sp>
      <p:sp>
        <p:nvSpPr>
          <p:cNvPr id="2" name="Rectangle 1">
            <a:extLst>
              <a:ext uri="{FF2B5EF4-FFF2-40B4-BE49-F238E27FC236}">
                <a16:creationId xmlns:a16="http://schemas.microsoft.com/office/drawing/2014/main" id="{72096052-5CFC-090E-CC96-DEE809378676}"/>
              </a:ext>
            </a:extLst>
          </p:cNvPr>
          <p:cNvSpPr/>
          <p:nvPr/>
        </p:nvSpPr>
        <p:spPr>
          <a:xfrm>
            <a:off x="1589" y="5798184"/>
            <a:ext cx="12188825" cy="8990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defTabSz="914240">
              <a:defRPr/>
            </a:pPr>
            <a:endParaRPr lang="en-US">
              <a:solidFill>
                <a:prstClr val="white"/>
              </a:solidFill>
              <a:latin typeface="Arial" panose="020B0604020202020204"/>
            </a:endParaRPr>
          </a:p>
        </p:txBody>
      </p:sp>
      <p:sp>
        <p:nvSpPr>
          <p:cNvPr id="4" name="Rectangle: Rounded Corners 3">
            <a:extLst>
              <a:ext uri="{FF2B5EF4-FFF2-40B4-BE49-F238E27FC236}">
                <a16:creationId xmlns:a16="http://schemas.microsoft.com/office/drawing/2014/main" id="{44F53ACB-8FB5-15E9-5D96-5E8C5056241E}"/>
              </a:ext>
            </a:extLst>
          </p:cNvPr>
          <p:cNvSpPr/>
          <p:nvPr/>
        </p:nvSpPr>
        <p:spPr>
          <a:xfrm>
            <a:off x="4181859" y="2096011"/>
            <a:ext cx="3816000" cy="4518758"/>
          </a:xfrm>
          <a:prstGeom prst="roundRect">
            <a:avLst>
              <a:gd name="adj" fmla="val 3829"/>
            </a:avLst>
          </a:prstGeom>
          <a:gradFill>
            <a:gsLst>
              <a:gs pos="24000">
                <a:schemeClr val="tx2">
                  <a:lumMod val="40000"/>
                  <a:lumOff val="60000"/>
                  <a:alpha val="65000"/>
                </a:schemeClr>
              </a:gs>
              <a:gs pos="100000">
                <a:schemeClr val="tx2">
                  <a:lumMod val="20000"/>
                  <a:lumOff val="80000"/>
                </a:schemeClr>
              </a:gs>
            </a:gsLst>
            <a:path path="rect">
              <a:fillToRect l="100000" t="100000"/>
            </a:path>
          </a:gra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0" rIns="91440" bIns="0" rtlCol="0" anchor="t" anchorCtr="0"/>
          <a:lstStyle/>
          <a:p>
            <a:pPr algn="ctr" defTabSz="914240">
              <a:defRPr sz="1400" b="0" i="0" u="none" strike="noStrike" kern="1200" spc="0" baseline="0">
                <a:solidFill>
                  <a:srgbClr val="071D49">
                    <a:lumMod val="65000"/>
                    <a:lumOff val="35000"/>
                  </a:srgbClr>
                </a:solidFill>
                <a:latin typeface="+mn-lt"/>
                <a:ea typeface="+mn-ea"/>
                <a:cs typeface="+mn-cs"/>
              </a:defRPr>
            </a:pPr>
            <a:r>
              <a:rPr lang="en-GB" sz="1200" b="1" dirty="0">
                <a:solidFill>
                  <a:srgbClr val="071D49"/>
                </a:solidFill>
                <a:latin typeface="Arial" panose="020B0604020202020204"/>
              </a:rPr>
              <a:t>Mean Confidence in Use of SDM Pre </a:t>
            </a:r>
            <a:endParaRPr lang="uk-UA" sz="1200" b="1" dirty="0">
              <a:solidFill>
                <a:srgbClr val="071D49"/>
              </a:solidFill>
              <a:latin typeface="Arial" panose="020B0604020202020204"/>
            </a:endParaRPr>
          </a:p>
          <a:p>
            <a:pPr algn="ctr" defTabSz="914240">
              <a:defRPr sz="1400" b="0" i="0" u="none" strike="noStrike" kern="1200" spc="0" baseline="0">
                <a:solidFill>
                  <a:srgbClr val="071D49">
                    <a:lumMod val="65000"/>
                    <a:lumOff val="35000"/>
                  </a:srgbClr>
                </a:solidFill>
                <a:latin typeface="+mn-lt"/>
                <a:ea typeface="+mn-ea"/>
                <a:cs typeface="+mn-cs"/>
              </a:defRPr>
            </a:pPr>
            <a:r>
              <a:rPr lang="en-GB" sz="1200" b="1" dirty="0">
                <a:solidFill>
                  <a:srgbClr val="071D49"/>
                </a:solidFill>
                <a:latin typeface="Arial" panose="020B0604020202020204"/>
              </a:rPr>
              <a:t>and Post Activity (5=HIGH, 1=LOW)</a:t>
            </a:r>
          </a:p>
        </p:txBody>
      </p:sp>
      <p:sp>
        <p:nvSpPr>
          <p:cNvPr id="5" name="Rectangle: Rounded Corners 4">
            <a:extLst>
              <a:ext uri="{FF2B5EF4-FFF2-40B4-BE49-F238E27FC236}">
                <a16:creationId xmlns:a16="http://schemas.microsoft.com/office/drawing/2014/main" id="{D2A441E8-C8DE-3555-5AB8-0C0C18E7C6DF}"/>
              </a:ext>
            </a:extLst>
          </p:cNvPr>
          <p:cNvSpPr/>
          <p:nvPr/>
        </p:nvSpPr>
        <p:spPr>
          <a:xfrm>
            <a:off x="4312920" y="2569847"/>
            <a:ext cx="3566160" cy="1928006"/>
          </a:xfrm>
          <a:prstGeom prst="roundRect">
            <a:avLst>
              <a:gd name="adj" fmla="val 680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31520" rIns="0" bIns="91440" rtlCol="0" anchor="t" anchorCtr="0"/>
          <a:lstStyle/>
          <a:p>
            <a:pPr algn="ctr" defTabSz="914126">
              <a:defRPr/>
            </a:pPr>
            <a:endParaRPr lang="en-US" b="1">
              <a:solidFill>
                <a:srgbClr val="071D49"/>
              </a:solidFill>
              <a:latin typeface="Arial" panose="020B0604020202020204"/>
            </a:endParaRPr>
          </a:p>
        </p:txBody>
      </p:sp>
      <p:sp>
        <p:nvSpPr>
          <p:cNvPr id="70" name="Rectangle: Rounded Corners 69">
            <a:extLst>
              <a:ext uri="{FF2B5EF4-FFF2-40B4-BE49-F238E27FC236}">
                <a16:creationId xmlns:a16="http://schemas.microsoft.com/office/drawing/2014/main" id="{C5E6749A-56B7-0F0D-95F5-79A060E56A9D}"/>
              </a:ext>
            </a:extLst>
          </p:cNvPr>
          <p:cNvSpPr/>
          <p:nvPr/>
        </p:nvSpPr>
        <p:spPr>
          <a:xfrm>
            <a:off x="197328" y="2096010"/>
            <a:ext cx="3816000" cy="4518758"/>
          </a:xfrm>
          <a:prstGeom prst="roundRect">
            <a:avLst>
              <a:gd name="adj" fmla="val 3662"/>
            </a:avLst>
          </a:prstGeom>
          <a:gradFill>
            <a:gsLst>
              <a:gs pos="24000">
                <a:schemeClr val="tx2">
                  <a:lumMod val="40000"/>
                  <a:lumOff val="60000"/>
                  <a:alpha val="65000"/>
                </a:schemeClr>
              </a:gs>
              <a:gs pos="100000">
                <a:schemeClr val="tx2">
                  <a:lumMod val="20000"/>
                  <a:lumOff val="80000"/>
                </a:schemeClr>
              </a:gs>
            </a:gsLst>
            <a:path path="rect">
              <a:fillToRect l="100000" t="100000"/>
            </a:path>
          </a:gra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0" rIns="91440" bIns="0" rtlCol="0" anchor="t" anchorCtr="0"/>
          <a:lstStyle/>
          <a:p>
            <a:pPr algn="ctr" defTabSz="914240">
              <a:defRPr sz="1400" b="0" i="0" u="none" strike="noStrike" kern="1200" spc="0" baseline="0">
                <a:solidFill>
                  <a:srgbClr val="071D49">
                    <a:lumMod val="65000"/>
                    <a:lumOff val="35000"/>
                  </a:srgbClr>
                </a:solidFill>
                <a:latin typeface="+mn-lt"/>
                <a:ea typeface="+mn-ea"/>
                <a:cs typeface="+mn-cs"/>
              </a:defRPr>
            </a:pPr>
            <a:r>
              <a:rPr lang="en-US" sz="1200" b="1" dirty="0">
                <a:solidFill>
                  <a:srgbClr val="071D49"/>
                </a:solidFill>
                <a:latin typeface="Arial" panose="020B0604020202020204"/>
              </a:rPr>
              <a:t>Average Scores on 5 Pre &amp; </a:t>
            </a:r>
            <a:br>
              <a:rPr lang="en-US" sz="1200" b="1" dirty="0">
                <a:solidFill>
                  <a:srgbClr val="071D49"/>
                </a:solidFill>
                <a:latin typeface="Arial" panose="020B0604020202020204"/>
              </a:rPr>
            </a:br>
            <a:r>
              <a:rPr lang="en-US" sz="1200" b="1" dirty="0">
                <a:solidFill>
                  <a:srgbClr val="071D49"/>
                </a:solidFill>
                <a:latin typeface="Arial" panose="020B0604020202020204"/>
              </a:rPr>
              <a:t>Post Test Questions </a:t>
            </a:r>
          </a:p>
        </p:txBody>
      </p:sp>
      <p:sp>
        <p:nvSpPr>
          <p:cNvPr id="71" name="Rectangle: Rounded Corners 70">
            <a:extLst>
              <a:ext uri="{FF2B5EF4-FFF2-40B4-BE49-F238E27FC236}">
                <a16:creationId xmlns:a16="http://schemas.microsoft.com/office/drawing/2014/main" id="{3B322C94-3F27-C05E-0227-9D431307FC1E}"/>
              </a:ext>
            </a:extLst>
          </p:cNvPr>
          <p:cNvSpPr/>
          <p:nvPr/>
        </p:nvSpPr>
        <p:spPr>
          <a:xfrm>
            <a:off x="328389" y="2569847"/>
            <a:ext cx="3566160" cy="1928006"/>
          </a:xfrm>
          <a:prstGeom prst="roundRect">
            <a:avLst>
              <a:gd name="adj" fmla="val 62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31520" rIns="0" bIns="91440" rtlCol="0" anchor="t" anchorCtr="0"/>
          <a:lstStyle/>
          <a:p>
            <a:pPr algn="ctr" defTabSz="914126">
              <a:defRPr/>
            </a:pPr>
            <a:endParaRPr lang="en-US" b="1">
              <a:solidFill>
                <a:srgbClr val="071D49"/>
              </a:solidFill>
              <a:latin typeface="Arial" panose="020B0604020202020204"/>
            </a:endParaRPr>
          </a:p>
        </p:txBody>
      </p:sp>
      <p:graphicFrame>
        <p:nvGraphicFramePr>
          <p:cNvPr id="29" name="Chart 28" descr="Chart type: Clustered Column. 'Pre', 'Post' by 'Field1'&#10;&#10;Description automatically generated">
            <a:extLst>
              <a:ext uri="{FF2B5EF4-FFF2-40B4-BE49-F238E27FC236}">
                <a16:creationId xmlns:a16="http://schemas.microsoft.com/office/drawing/2014/main" id="{4A26BB38-4629-56A6-BFE3-E339EF80C971}"/>
              </a:ext>
            </a:extLst>
          </p:cNvPr>
          <p:cNvGraphicFramePr>
            <a:graphicFrameLocks/>
          </p:cNvGraphicFramePr>
          <p:nvPr>
            <p:extLst>
              <p:ext uri="{D42A27DB-BD31-4B8C-83A1-F6EECF244321}">
                <p14:modId xmlns:p14="http://schemas.microsoft.com/office/powerpoint/2010/main" val="1570295843"/>
              </p:ext>
            </p:extLst>
          </p:nvPr>
        </p:nvGraphicFramePr>
        <p:xfrm>
          <a:off x="4388164" y="2606491"/>
          <a:ext cx="3566160" cy="1966221"/>
        </p:xfrm>
        <a:graphic>
          <a:graphicData uri="http://schemas.openxmlformats.org/drawingml/2006/chart">
            <c:chart xmlns:c="http://schemas.openxmlformats.org/drawingml/2006/chart" xmlns:r="http://schemas.openxmlformats.org/officeDocument/2006/relationships" r:id="rId3"/>
          </a:graphicData>
        </a:graphic>
      </p:graphicFrame>
      <p:sp>
        <p:nvSpPr>
          <p:cNvPr id="21" name="Oval 20">
            <a:extLst>
              <a:ext uri="{FF2B5EF4-FFF2-40B4-BE49-F238E27FC236}">
                <a16:creationId xmlns:a16="http://schemas.microsoft.com/office/drawing/2014/main" id="{BD53771B-15D1-6C63-CA7D-77E12BEBFDD4}"/>
              </a:ext>
            </a:extLst>
          </p:cNvPr>
          <p:cNvSpPr/>
          <p:nvPr/>
        </p:nvSpPr>
        <p:spPr>
          <a:xfrm>
            <a:off x="3637115" y="2222534"/>
            <a:ext cx="257434" cy="257434"/>
          </a:xfrm>
          <a:prstGeom prst="ellipse">
            <a:avLst/>
          </a:prstGeom>
          <a:solidFill>
            <a:schemeClr val="tx2"/>
          </a:solidFill>
          <a:ln w="22225">
            <a:solidFill>
              <a:schemeClr val="bg1"/>
            </a:solidFill>
          </a:ln>
          <a:effectLst>
            <a:outerShdw blurRad="25400" algn="ctr" rotWithShape="0">
              <a:schemeClr val="bg2">
                <a:lumMod val="25000"/>
                <a:alpha val="3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240"/>
            <a:r>
              <a:rPr lang="uk-UA" sz="1100" b="1" dirty="0">
                <a:solidFill>
                  <a:schemeClr val="bg1"/>
                </a:solidFill>
                <a:latin typeface="Arial" panose="020B0604020202020204"/>
              </a:rPr>
              <a:t>01</a:t>
            </a:r>
          </a:p>
        </p:txBody>
      </p:sp>
      <p:sp>
        <p:nvSpPr>
          <p:cNvPr id="30" name="Oval 29">
            <a:extLst>
              <a:ext uri="{FF2B5EF4-FFF2-40B4-BE49-F238E27FC236}">
                <a16:creationId xmlns:a16="http://schemas.microsoft.com/office/drawing/2014/main" id="{047AD01B-CC84-AC48-DB4B-A447B24D7AF8}"/>
              </a:ext>
            </a:extLst>
          </p:cNvPr>
          <p:cNvSpPr/>
          <p:nvPr/>
        </p:nvSpPr>
        <p:spPr>
          <a:xfrm>
            <a:off x="7621646" y="2222534"/>
            <a:ext cx="257434" cy="257434"/>
          </a:xfrm>
          <a:prstGeom prst="ellipse">
            <a:avLst/>
          </a:prstGeom>
          <a:solidFill>
            <a:schemeClr val="tx2"/>
          </a:solidFill>
          <a:ln w="22225">
            <a:solidFill>
              <a:schemeClr val="bg1"/>
            </a:solidFill>
          </a:ln>
          <a:effectLst>
            <a:outerShdw blurRad="25400" algn="ctr" rotWithShape="0">
              <a:schemeClr val="bg2">
                <a:lumMod val="25000"/>
                <a:alpha val="3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240"/>
            <a:r>
              <a:rPr lang="uk-UA" sz="1100" b="1">
                <a:solidFill>
                  <a:schemeClr val="bg1"/>
                </a:solidFill>
                <a:latin typeface="Arial" panose="020B0604020202020204"/>
              </a:rPr>
              <a:t>02</a:t>
            </a:r>
          </a:p>
        </p:txBody>
      </p:sp>
      <p:graphicFrame>
        <p:nvGraphicFramePr>
          <p:cNvPr id="31" name="Chart 30" descr="Chart type: Clustered Column. 'Pre', 'Post' by 'Field1'&#10;&#10;Description automatically generated">
            <a:extLst>
              <a:ext uri="{FF2B5EF4-FFF2-40B4-BE49-F238E27FC236}">
                <a16:creationId xmlns:a16="http://schemas.microsoft.com/office/drawing/2014/main" id="{83734A9D-A639-50C1-349D-2E9D5D838C3B}"/>
              </a:ext>
            </a:extLst>
          </p:cNvPr>
          <p:cNvGraphicFramePr>
            <a:graphicFrameLocks/>
          </p:cNvGraphicFramePr>
          <p:nvPr>
            <p:extLst>
              <p:ext uri="{D42A27DB-BD31-4B8C-83A1-F6EECF244321}">
                <p14:modId xmlns:p14="http://schemas.microsoft.com/office/powerpoint/2010/main" val="1356713845"/>
              </p:ext>
            </p:extLst>
          </p:nvPr>
        </p:nvGraphicFramePr>
        <p:xfrm>
          <a:off x="371719" y="2515944"/>
          <a:ext cx="3467218" cy="2009633"/>
        </p:xfrm>
        <a:graphic>
          <a:graphicData uri="http://schemas.openxmlformats.org/drawingml/2006/chart">
            <c:chart xmlns:c="http://schemas.openxmlformats.org/drawingml/2006/chart" xmlns:r="http://schemas.openxmlformats.org/officeDocument/2006/relationships" r:id="rId4"/>
          </a:graphicData>
        </a:graphic>
      </p:graphicFrame>
      <p:sp>
        <p:nvSpPr>
          <p:cNvPr id="36" name="Flowchart: Connector 35">
            <a:extLst>
              <a:ext uri="{FF2B5EF4-FFF2-40B4-BE49-F238E27FC236}">
                <a16:creationId xmlns:a16="http://schemas.microsoft.com/office/drawing/2014/main" id="{7BFDC5C5-F6B9-9CD3-E323-A3793FE4473A}"/>
              </a:ext>
            </a:extLst>
          </p:cNvPr>
          <p:cNvSpPr/>
          <p:nvPr/>
        </p:nvSpPr>
        <p:spPr>
          <a:xfrm>
            <a:off x="2833809" y="3110779"/>
            <a:ext cx="396936" cy="396936"/>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marL="0" marR="0" lvl="0" indent="0" algn="ctr" defTabSz="91424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rgbClr val="071D49">
                    <a:lumMod val="90000"/>
                    <a:lumOff val="10000"/>
                  </a:srgbClr>
                </a:solidFill>
                <a:effectLst/>
                <a:uLnTx/>
                <a:uFillTx/>
                <a:latin typeface="Arial" panose="020B0604020202020204"/>
                <a:ea typeface="+mn-ea"/>
                <a:cs typeface="+mn-cs"/>
              </a:rPr>
              <a:t>25%</a:t>
            </a:r>
          </a:p>
        </p:txBody>
      </p:sp>
      <p:sp>
        <p:nvSpPr>
          <p:cNvPr id="39" name="Flowchart: Connector 38">
            <a:extLst>
              <a:ext uri="{FF2B5EF4-FFF2-40B4-BE49-F238E27FC236}">
                <a16:creationId xmlns:a16="http://schemas.microsoft.com/office/drawing/2014/main" id="{D7E4D8E7-F40A-A543-EE33-7C22003743B1}"/>
              </a:ext>
            </a:extLst>
          </p:cNvPr>
          <p:cNvSpPr/>
          <p:nvPr/>
        </p:nvSpPr>
        <p:spPr>
          <a:xfrm>
            <a:off x="1791771" y="2642542"/>
            <a:ext cx="396936" cy="396936"/>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marL="0" marR="0" lvl="0" indent="0" algn="ctr" defTabSz="914240" rtl="0" eaLnBrk="1" fontAlgn="auto" latinLnBrk="0" hangingPunct="1">
              <a:lnSpc>
                <a:spcPct val="100000"/>
              </a:lnSpc>
              <a:spcBef>
                <a:spcPts val="0"/>
              </a:spcBef>
              <a:spcAft>
                <a:spcPts val="0"/>
              </a:spcAft>
              <a:buClrTx/>
              <a:buSzTx/>
              <a:buFontTx/>
              <a:buNone/>
              <a:tabLst/>
              <a:defRPr/>
            </a:pPr>
            <a:r>
              <a:rPr kumimoji="0" lang="uk-UA" sz="1100" b="1" i="0" u="none" strike="noStrike" kern="1200" cap="none" spc="0" normalizeH="0" baseline="0" noProof="0" dirty="0">
                <a:ln>
                  <a:noFill/>
                </a:ln>
                <a:solidFill>
                  <a:srgbClr val="071D49">
                    <a:lumMod val="90000"/>
                    <a:lumOff val="10000"/>
                  </a:srgbClr>
                </a:solidFill>
                <a:effectLst/>
                <a:uLnTx/>
                <a:uFillTx/>
                <a:latin typeface="Arial" panose="020B0604020202020204"/>
                <a:ea typeface="+mn-ea"/>
                <a:cs typeface="+mn-cs"/>
              </a:rPr>
              <a:t>12</a:t>
            </a:r>
            <a:r>
              <a:rPr kumimoji="0" lang="en-US" sz="1100" b="1" i="0" u="none" strike="noStrike" kern="1200" cap="none" spc="0" normalizeH="0" baseline="0" noProof="0" dirty="0">
                <a:ln>
                  <a:noFill/>
                </a:ln>
                <a:solidFill>
                  <a:srgbClr val="071D49">
                    <a:lumMod val="90000"/>
                    <a:lumOff val="10000"/>
                  </a:srgbClr>
                </a:solidFill>
                <a:effectLst/>
                <a:uLnTx/>
                <a:uFillTx/>
                <a:latin typeface="Arial" panose="020B0604020202020204"/>
                <a:ea typeface="+mn-ea"/>
                <a:cs typeface="+mn-cs"/>
              </a:rPr>
              <a:t>%</a:t>
            </a:r>
          </a:p>
        </p:txBody>
      </p:sp>
      <p:sp>
        <p:nvSpPr>
          <p:cNvPr id="41" name="Flowchart: Connector 40">
            <a:extLst>
              <a:ext uri="{FF2B5EF4-FFF2-40B4-BE49-F238E27FC236}">
                <a16:creationId xmlns:a16="http://schemas.microsoft.com/office/drawing/2014/main" id="{75DC8561-1405-5273-209B-D5CF812B16E4}"/>
              </a:ext>
            </a:extLst>
          </p:cNvPr>
          <p:cNvSpPr/>
          <p:nvPr/>
        </p:nvSpPr>
        <p:spPr>
          <a:xfrm>
            <a:off x="762932" y="3112628"/>
            <a:ext cx="396936" cy="396936"/>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marL="0" marR="0" lvl="0" indent="0" algn="ctr" defTabSz="914240" rtl="0" eaLnBrk="1" fontAlgn="auto" latinLnBrk="0" hangingPunct="1">
              <a:lnSpc>
                <a:spcPct val="100000"/>
              </a:lnSpc>
              <a:spcBef>
                <a:spcPts val="0"/>
              </a:spcBef>
              <a:spcAft>
                <a:spcPts val="0"/>
              </a:spcAft>
              <a:buClrTx/>
              <a:buSzTx/>
              <a:buFontTx/>
              <a:buNone/>
              <a:tabLst/>
              <a:defRPr/>
            </a:pPr>
            <a:r>
              <a:rPr kumimoji="0" lang="uk-UA" sz="1100" b="1" i="0" u="none" strike="noStrike" kern="1200" cap="none" spc="0" normalizeH="0" baseline="0" noProof="0">
                <a:ln>
                  <a:noFill/>
                </a:ln>
                <a:solidFill>
                  <a:srgbClr val="071D49">
                    <a:lumMod val="90000"/>
                    <a:lumOff val="10000"/>
                  </a:srgbClr>
                </a:solidFill>
                <a:effectLst/>
                <a:uLnTx/>
                <a:uFillTx/>
                <a:latin typeface="Arial" panose="020B0604020202020204"/>
                <a:ea typeface="+mn-ea"/>
                <a:cs typeface="+mn-cs"/>
              </a:rPr>
              <a:t>42</a:t>
            </a:r>
            <a:r>
              <a:rPr kumimoji="0" lang="en-US" sz="1100" b="1" i="0" u="none" strike="noStrike" kern="1200" cap="none" spc="0" normalizeH="0" baseline="0" noProof="0">
                <a:ln>
                  <a:noFill/>
                </a:ln>
                <a:solidFill>
                  <a:srgbClr val="071D49">
                    <a:lumMod val="90000"/>
                    <a:lumOff val="10000"/>
                  </a:srgbClr>
                </a:solidFill>
                <a:effectLst/>
                <a:uLnTx/>
                <a:uFillTx/>
                <a:latin typeface="Arial" panose="020B0604020202020204"/>
                <a:ea typeface="+mn-ea"/>
                <a:cs typeface="+mn-cs"/>
              </a:rPr>
              <a:t>%</a:t>
            </a:r>
          </a:p>
        </p:txBody>
      </p:sp>
      <p:sp>
        <p:nvSpPr>
          <p:cNvPr id="20" name="Rectangle: Rounded Corners 19">
            <a:extLst>
              <a:ext uri="{FF2B5EF4-FFF2-40B4-BE49-F238E27FC236}">
                <a16:creationId xmlns:a16="http://schemas.microsoft.com/office/drawing/2014/main" id="{53F4C1D8-7097-A35A-D3D0-8F279DACB682}"/>
              </a:ext>
            </a:extLst>
          </p:cNvPr>
          <p:cNvSpPr/>
          <p:nvPr/>
        </p:nvSpPr>
        <p:spPr>
          <a:xfrm>
            <a:off x="198120" y="804617"/>
            <a:ext cx="11795760" cy="1177048"/>
          </a:xfrm>
          <a:prstGeom prst="roundRect">
            <a:avLst>
              <a:gd name="adj" fmla="val 15612"/>
            </a:avLst>
          </a:prstGeom>
          <a:gradFill>
            <a:gsLst>
              <a:gs pos="24000">
                <a:schemeClr val="tx2">
                  <a:lumMod val="40000"/>
                  <a:lumOff val="60000"/>
                  <a:alpha val="65000"/>
                </a:schemeClr>
              </a:gs>
              <a:gs pos="100000">
                <a:schemeClr val="tx2">
                  <a:lumMod val="20000"/>
                  <a:lumOff val="80000"/>
                </a:schemeClr>
              </a:gs>
            </a:gsLst>
            <a:path path="rect">
              <a:fillToRect l="100000" t="100000"/>
            </a:path>
          </a:gra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lIns="137160" tIns="91440" rIns="9326880" bIns="91440" rtlCol="0" anchor="ctr" anchorCtr="0"/>
          <a:lstStyle/>
          <a:p>
            <a:pPr defTabSz="914240">
              <a:defRPr/>
            </a:pPr>
            <a:r>
              <a:rPr lang="en-GB" sz="1200" b="1">
                <a:solidFill>
                  <a:srgbClr val="071D49"/>
                </a:solidFill>
                <a:latin typeface="Arial" panose="020B0604020202020204"/>
              </a:rPr>
              <a:t>LO# 1: </a:t>
            </a:r>
          </a:p>
          <a:p>
            <a:pPr defTabSz="914240">
              <a:defRPr/>
            </a:pPr>
            <a:r>
              <a:rPr lang="en-US" sz="1200">
                <a:solidFill>
                  <a:srgbClr val="071D49"/>
                </a:solidFill>
                <a:latin typeface="Arial" panose="020B0604020202020204"/>
              </a:rPr>
              <a:t>Elicit and consider patient needs and preferences in developing Tx recommendations.</a:t>
            </a:r>
            <a:endParaRPr lang="en-US" sz="1200">
              <a:solidFill>
                <a:srgbClr val="071D49"/>
              </a:solidFill>
              <a:latin typeface="Arial" panose="020B0604020202020204"/>
              <a:cs typeface="Arial" panose="020B0604020202020204" pitchFamily="34" charset="0"/>
            </a:endParaRPr>
          </a:p>
        </p:txBody>
      </p:sp>
      <p:grpSp>
        <p:nvGrpSpPr>
          <p:cNvPr id="22" name="Group 21">
            <a:extLst>
              <a:ext uri="{FF2B5EF4-FFF2-40B4-BE49-F238E27FC236}">
                <a16:creationId xmlns:a16="http://schemas.microsoft.com/office/drawing/2014/main" id="{31585ACE-741C-60B7-3938-71CEFE6FA167}"/>
              </a:ext>
            </a:extLst>
          </p:cNvPr>
          <p:cNvGrpSpPr/>
          <p:nvPr/>
        </p:nvGrpSpPr>
        <p:grpSpPr>
          <a:xfrm>
            <a:off x="2640013" y="899586"/>
            <a:ext cx="9222806" cy="1005840"/>
            <a:chOff x="2501141" y="206566"/>
            <a:chExt cx="9360090" cy="1005840"/>
          </a:xfrm>
        </p:grpSpPr>
        <p:sp>
          <p:nvSpPr>
            <p:cNvPr id="23" name="Rectangle: Rounded Corners 22">
              <a:extLst>
                <a:ext uri="{FF2B5EF4-FFF2-40B4-BE49-F238E27FC236}">
                  <a16:creationId xmlns:a16="http://schemas.microsoft.com/office/drawing/2014/main" id="{A46F44CC-5ACD-4F0B-3BF3-9BEB90476656}"/>
                </a:ext>
              </a:extLst>
            </p:cNvPr>
            <p:cNvSpPr/>
            <p:nvPr/>
          </p:nvSpPr>
          <p:spPr>
            <a:xfrm>
              <a:off x="2501141" y="206566"/>
              <a:ext cx="9360090" cy="1005840"/>
            </a:xfrm>
            <a:prstGeom prst="roundRect">
              <a:avLst>
                <a:gd name="adj" fmla="val 1788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defRPr/>
              </a:pPr>
              <a:r>
                <a:rPr lang="en-US" sz="1050" b="1">
                  <a:solidFill>
                    <a:srgbClr val="071D49"/>
                  </a:solidFill>
                  <a:latin typeface="Arial" panose="020B0604020202020204"/>
                </a:rPr>
                <a:t>OUTCOMES MEASURES</a:t>
              </a:r>
            </a:p>
          </p:txBody>
        </p:sp>
        <p:grpSp>
          <p:nvGrpSpPr>
            <p:cNvPr id="24" name="Group 23">
              <a:extLst>
                <a:ext uri="{FF2B5EF4-FFF2-40B4-BE49-F238E27FC236}">
                  <a16:creationId xmlns:a16="http://schemas.microsoft.com/office/drawing/2014/main" id="{9AE0BCD6-E764-DB9B-2919-3F95EDEF1A7C}"/>
                </a:ext>
              </a:extLst>
            </p:cNvPr>
            <p:cNvGrpSpPr/>
            <p:nvPr/>
          </p:nvGrpSpPr>
          <p:grpSpPr>
            <a:xfrm>
              <a:off x="2609635" y="474541"/>
              <a:ext cx="9143097" cy="685800"/>
              <a:chOff x="2708821" y="288862"/>
              <a:chExt cx="8270698" cy="923742"/>
            </a:xfrm>
          </p:grpSpPr>
          <p:sp>
            <p:nvSpPr>
              <p:cNvPr id="25" name="Rectangle: Rounded Corners 24">
                <a:extLst>
                  <a:ext uri="{FF2B5EF4-FFF2-40B4-BE49-F238E27FC236}">
                    <a16:creationId xmlns:a16="http://schemas.microsoft.com/office/drawing/2014/main" id="{E7688623-7D97-1E32-3125-7FF316BBAD09}"/>
                  </a:ext>
                </a:extLst>
              </p:cNvPr>
              <p:cNvSpPr/>
              <p:nvPr/>
            </p:nvSpPr>
            <p:spPr>
              <a:xfrm>
                <a:off x="2708821" y="288862"/>
                <a:ext cx="1858196" cy="923742"/>
              </a:xfrm>
              <a:prstGeom prst="roundRect">
                <a:avLst>
                  <a:gd name="adj" fmla="val 13897"/>
                </a:avLst>
              </a:prstGeom>
              <a:solidFill>
                <a:schemeClr val="tx2">
                  <a:lumMod val="20000"/>
                  <a:lumOff val="8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182880" bIns="0" rtlCol="0" anchor="t" anchorCtr="0"/>
              <a:lstStyle/>
              <a:p>
                <a:pPr defTabSz="914126">
                  <a:defRPr/>
                </a:pPr>
                <a:r>
                  <a:rPr lang="en-GB" sz="1000" dirty="0">
                    <a:solidFill>
                      <a:srgbClr val="071D49"/>
                    </a:solidFill>
                    <a:latin typeface="Arial" panose="020B0604020202020204"/>
                  </a:rPr>
                  <a:t>5 pre-/post case-based MCQs on best Tx options for patients with different needs (t-test)</a:t>
                </a:r>
              </a:p>
            </p:txBody>
          </p:sp>
          <p:sp>
            <p:nvSpPr>
              <p:cNvPr id="26" name="Rectangle: Rounded Corners 25">
                <a:extLst>
                  <a:ext uri="{FF2B5EF4-FFF2-40B4-BE49-F238E27FC236}">
                    <a16:creationId xmlns:a16="http://schemas.microsoft.com/office/drawing/2014/main" id="{8928972B-1DB3-8EFF-D357-8359519DFAB3}"/>
                  </a:ext>
                </a:extLst>
              </p:cNvPr>
              <p:cNvSpPr/>
              <p:nvPr/>
            </p:nvSpPr>
            <p:spPr>
              <a:xfrm>
                <a:off x="4621086" y="288862"/>
                <a:ext cx="1858196" cy="923742"/>
              </a:xfrm>
              <a:prstGeom prst="roundRect">
                <a:avLst>
                  <a:gd name="adj" fmla="val 13897"/>
                </a:avLst>
              </a:prstGeom>
              <a:solidFill>
                <a:schemeClr val="tx2">
                  <a:lumMod val="20000"/>
                  <a:lumOff val="8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182880" bIns="0" rtlCol="0" anchor="t" anchorCtr="0"/>
              <a:lstStyle/>
              <a:p>
                <a:pPr defTabSz="914126">
                  <a:defRPr/>
                </a:pPr>
                <a:r>
                  <a:rPr lang="en-GB" sz="1000" dirty="0">
                    <a:solidFill>
                      <a:srgbClr val="071D49"/>
                    </a:solidFill>
                    <a:latin typeface="Arial" panose="020B0604020202020204"/>
                  </a:rPr>
                  <a:t>Pre-post confidence in ability to use Shared Decision Making (t-test)</a:t>
                </a:r>
              </a:p>
            </p:txBody>
          </p:sp>
          <p:sp>
            <p:nvSpPr>
              <p:cNvPr id="27" name="Rectangle: Rounded Corners 26">
                <a:extLst>
                  <a:ext uri="{FF2B5EF4-FFF2-40B4-BE49-F238E27FC236}">
                    <a16:creationId xmlns:a16="http://schemas.microsoft.com/office/drawing/2014/main" id="{18365CB3-8B9F-0A4D-BF8C-BB06C4EA59AA}"/>
                  </a:ext>
                </a:extLst>
              </p:cNvPr>
              <p:cNvSpPr/>
              <p:nvPr/>
            </p:nvSpPr>
            <p:spPr>
              <a:xfrm>
                <a:off x="6533350" y="288862"/>
                <a:ext cx="1858196" cy="923742"/>
              </a:xfrm>
              <a:prstGeom prst="roundRect">
                <a:avLst>
                  <a:gd name="adj" fmla="val 13897"/>
                </a:avLst>
              </a:prstGeom>
              <a:solidFill>
                <a:schemeClr val="tx2">
                  <a:lumMod val="20000"/>
                  <a:lumOff val="8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182880" bIns="0" rtlCol="0" anchor="t" anchorCtr="0"/>
              <a:lstStyle/>
              <a:p>
                <a:pPr defTabSz="914126">
                  <a:defRPr/>
                </a:pPr>
                <a:r>
                  <a:rPr lang="en-GB" sz="1000" dirty="0">
                    <a:solidFill>
                      <a:srgbClr val="071D49"/>
                    </a:solidFill>
                    <a:latin typeface="Arial" panose="020B0604020202020204"/>
                  </a:rPr>
                  <a:t>Intent to change approach to involving patients in Tx selection</a:t>
                </a:r>
              </a:p>
            </p:txBody>
          </p:sp>
          <p:sp>
            <p:nvSpPr>
              <p:cNvPr id="28" name="Rectangle: Rounded Corners 27">
                <a:extLst>
                  <a:ext uri="{FF2B5EF4-FFF2-40B4-BE49-F238E27FC236}">
                    <a16:creationId xmlns:a16="http://schemas.microsoft.com/office/drawing/2014/main" id="{5C634834-CE25-A2FD-A7BD-4B535B8C27B4}"/>
                  </a:ext>
                </a:extLst>
              </p:cNvPr>
              <p:cNvSpPr/>
              <p:nvPr/>
            </p:nvSpPr>
            <p:spPr>
              <a:xfrm>
                <a:off x="8445616" y="288862"/>
                <a:ext cx="2533903" cy="923742"/>
              </a:xfrm>
              <a:prstGeom prst="roundRect">
                <a:avLst>
                  <a:gd name="adj" fmla="val 13897"/>
                </a:avLst>
              </a:prstGeom>
              <a:solidFill>
                <a:schemeClr val="tx2">
                  <a:lumMod val="20000"/>
                  <a:lumOff val="8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0" rtlCol="0" anchor="t" anchorCtr="0"/>
              <a:lstStyle/>
              <a:p>
                <a:pPr defTabSz="914126">
                  <a:defRPr/>
                </a:pPr>
                <a:r>
                  <a:rPr lang="en-GB" sz="1000" dirty="0">
                    <a:solidFill>
                      <a:srgbClr val="071D49"/>
                    </a:solidFill>
                    <a:latin typeface="Arial" panose="020B0604020202020204"/>
                  </a:rPr>
                  <a:t>Pre-/3 months post self-report on frequency of engaging in </a:t>
                </a:r>
                <a:r>
                  <a:rPr lang="en-GB" sz="1000" dirty="0">
                    <a:solidFill>
                      <a:srgbClr val="071D49"/>
                    </a:solidFill>
                    <a:latin typeface="Arial"/>
                    <a:cs typeface="Arial"/>
                  </a:rPr>
                  <a:t>Shared Decision Making </a:t>
                </a:r>
                <a:r>
                  <a:rPr lang="en-GB" sz="1000" dirty="0">
                    <a:solidFill>
                      <a:srgbClr val="071D49"/>
                    </a:solidFill>
                    <a:latin typeface="Arial" panose="020B0604020202020204"/>
                  </a:rPr>
                  <a:t>(1=Rarely, 5=Almost Always) (t-test)</a:t>
                </a:r>
              </a:p>
            </p:txBody>
          </p:sp>
        </p:grpSp>
      </p:grpSp>
      <p:sp>
        <p:nvSpPr>
          <p:cNvPr id="32" name="Oval 31">
            <a:extLst>
              <a:ext uri="{FF2B5EF4-FFF2-40B4-BE49-F238E27FC236}">
                <a16:creationId xmlns:a16="http://schemas.microsoft.com/office/drawing/2014/main" id="{A1FF3989-70A5-5EF9-A15A-23E45A8F5EF6}"/>
              </a:ext>
            </a:extLst>
          </p:cNvPr>
          <p:cNvSpPr/>
          <p:nvPr/>
        </p:nvSpPr>
        <p:spPr>
          <a:xfrm>
            <a:off x="4452028" y="1543064"/>
            <a:ext cx="257434" cy="257434"/>
          </a:xfrm>
          <a:prstGeom prst="ellipse">
            <a:avLst/>
          </a:prstGeom>
          <a:solidFill>
            <a:schemeClr val="tx2"/>
          </a:solidFill>
          <a:ln w="22225">
            <a:solidFill>
              <a:schemeClr val="bg1"/>
            </a:solidFill>
          </a:ln>
          <a:effectLst>
            <a:outerShdw blurRad="25400" algn="ctr" rotWithShape="0">
              <a:schemeClr val="bg2">
                <a:lumMod val="25000"/>
                <a:alpha val="3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240"/>
            <a:r>
              <a:rPr lang="uk-UA" sz="1100" b="1" dirty="0">
                <a:solidFill>
                  <a:schemeClr val="bg1"/>
                </a:solidFill>
                <a:latin typeface="Arial" panose="020B0604020202020204"/>
              </a:rPr>
              <a:t>01</a:t>
            </a:r>
          </a:p>
        </p:txBody>
      </p:sp>
      <p:sp>
        <p:nvSpPr>
          <p:cNvPr id="35" name="Oval 34">
            <a:extLst>
              <a:ext uri="{FF2B5EF4-FFF2-40B4-BE49-F238E27FC236}">
                <a16:creationId xmlns:a16="http://schemas.microsoft.com/office/drawing/2014/main" id="{DFDFCF51-50F7-2FFB-CD1A-4043C595BC19}"/>
              </a:ext>
            </a:extLst>
          </p:cNvPr>
          <p:cNvSpPr/>
          <p:nvPr/>
        </p:nvSpPr>
        <p:spPr>
          <a:xfrm>
            <a:off x="6535712" y="1543064"/>
            <a:ext cx="257434" cy="257434"/>
          </a:xfrm>
          <a:prstGeom prst="ellipse">
            <a:avLst/>
          </a:prstGeom>
          <a:solidFill>
            <a:schemeClr val="tx2"/>
          </a:solidFill>
          <a:ln w="22225">
            <a:solidFill>
              <a:schemeClr val="bg1"/>
            </a:solidFill>
          </a:ln>
          <a:effectLst>
            <a:outerShdw blurRad="25400" algn="ctr" rotWithShape="0">
              <a:schemeClr val="bg2">
                <a:lumMod val="25000"/>
                <a:alpha val="3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240"/>
            <a:r>
              <a:rPr lang="uk-UA" sz="1100" b="1" dirty="0">
                <a:solidFill>
                  <a:schemeClr val="bg1"/>
                </a:solidFill>
                <a:latin typeface="Arial" panose="020B0604020202020204"/>
              </a:rPr>
              <a:t>02</a:t>
            </a:r>
          </a:p>
        </p:txBody>
      </p:sp>
      <p:sp>
        <p:nvSpPr>
          <p:cNvPr id="37" name="Oval 36">
            <a:extLst>
              <a:ext uri="{FF2B5EF4-FFF2-40B4-BE49-F238E27FC236}">
                <a16:creationId xmlns:a16="http://schemas.microsoft.com/office/drawing/2014/main" id="{35586434-55CF-0558-A835-61B70C7AADEF}"/>
              </a:ext>
            </a:extLst>
          </p:cNvPr>
          <p:cNvSpPr/>
          <p:nvPr/>
        </p:nvSpPr>
        <p:spPr>
          <a:xfrm>
            <a:off x="8619699" y="1543064"/>
            <a:ext cx="257434" cy="257434"/>
          </a:xfrm>
          <a:prstGeom prst="ellipse">
            <a:avLst/>
          </a:prstGeom>
          <a:solidFill>
            <a:schemeClr val="tx2"/>
          </a:solidFill>
          <a:ln w="22225">
            <a:solidFill>
              <a:schemeClr val="bg1"/>
            </a:solidFill>
          </a:ln>
          <a:effectLst>
            <a:outerShdw blurRad="25400" algn="ctr" rotWithShape="0">
              <a:schemeClr val="bg2">
                <a:lumMod val="25000"/>
                <a:alpha val="3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240"/>
            <a:r>
              <a:rPr lang="uk-UA" sz="1100" b="1" dirty="0">
                <a:solidFill>
                  <a:schemeClr val="bg1"/>
                </a:solidFill>
                <a:latin typeface="Arial" panose="020B0604020202020204"/>
              </a:rPr>
              <a:t>03</a:t>
            </a:r>
          </a:p>
        </p:txBody>
      </p:sp>
      <p:sp>
        <p:nvSpPr>
          <p:cNvPr id="53" name="Rectangle: Rounded Corners 52">
            <a:extLst>
              <a:ext uri="{FF2B5EF4-FFF2-40B4-BE49-F238E27FC236}">
                <a16:creationId xmlns:a16="http://schemas.microsoft.com/office/drawing/2014/main" id="{69D317BC-A554-F635-88FB-BF2BBAD4D8E4}"/>
              </a:ext>
            </a:extLst>
          </p:cNvPr>
          <p:cNvSpPr/>
          <p:nvPr/>
        </p:nvSpPr>
        <p:spPr>
          <a:xfrm>
            <a:off x="8172196" y="2096010"/>
            <a:ext cx="3816000" cy="1332990"/>
          </a:xfrm>
          <a:prstGeom prst="roundRect">
            <a:avLst>
              <a:gd name="adj" fmla="val 11820"/>
            </a:avLst>
          </a:prstGeom>
          <a:gradFill>
            <a:gsLst>
              <a:gs pos="24000">
                <a:schemeClr val="tx2">
                  <a:lumMod val="40000"/>
                  <a:lumOff val="60000"/>
                  <a:alpha val="65000"/>
                </a:schemeClr>
              </a:gs>
              <a:gs pos="100000">
                <a:schemeClr val="tx2">
                  <a:lumMod val="20000"/>
                  <a:lumOff val="80000"/>
                </a:schemeClr>
              </a:gs>
            </a:gsLst>
            <a:path path="rect">
              <a:fillToRect l="100000" t="100000"/>
            </a:path>
          </a:gra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lIns="137160" tIns="36000" rIns="91440" bIns="0" rtlCol="0" anchor="t" anchorCtr="0"/>
          <a:lstStyle/>
          <a:p>
            <a:pPr algn="ctr" defTabSz="914240">
              <a:defRPr/>
            </a:pPr>
            <a:r>
              <a:rPr lang="en-US" sz="1200" b="1" dirty="0">
                <a:solidFill>
                  <a:srgbClr val="071D49"/>
                </a:solidFill>
                <a:latin typeface="Arial" panose="020B0604020202020204"/>
              </a:rPr>
              <a:t>Intent to Change</a:t>
            </a:r>
          </a:p>
        </p:txBody>
      </p:sp>
      <p:sp>
        <p:nvSpPr>
          <p:cNvPr id="54" name="Rectangle: Rounded Corners 40">
            <a:extLst>
              <a:ext uri="{FF2B5EF4-FFF2-40B4-BE49-F238E27FC236}">
                <a16:creationId xmlns:a16="http://schemas.microsoft.com/office/drawing/2014/main" id="{1B0BA80B-384F-13E5-BE55-5294D916F12D}"/>
              </a:ext>
            </a:extLst>
          </p:cNvPr>
          <p:cNvSpPr/>
          <p:nvPr/>
        </p:nvSpPr>
        <p:spPr>
          <a:xfrm>
            <a:off x="8303257" y="2219644"/>
            <a:ext cx="990373" cy="263213"/>
          </a:xfrm>
          <a:prstGeom prst="roundRect">
            <a:avLst>
              <a:gd name="adj" fmla="val 31900"/>
            </a:avLst>
          </a:prstGeom>
          <a:gradFill flip="none" rotWithShape="1">
            <a:gsLst>
              <a:gs pos="0">
                <a:schemeClr val="accent2"/>
              </a:gs>
              <a:gs pos="100000">
                <a:schemeClr val="accent2">
                  <a:lumMod val="75000"/>
                </a:schemeClr>
              </a:gs>
            </a:gsLst>
            <a:lin ang="2700000" scaled="1"/>
            <a:tileRect/>
          </a:gra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0" tIns="91440" rIns="0" bIns="91440" rtlCol="0" anchor="ctr" anchorCtr="0"/>
          <a:lstStyle/>
          <a:p>
            <a:pPr algn="ctr" defTabSz="914240">
              <a:defRPr/>
            </a:pPr>
            <a:r>
              <a:rPr lang="en-US" sz="1100" b="1">
                <a:solidFill>
                  <a:prstClr val="white"/>
                </a:solidFill>
                <a:latin typeface="Arial" panose="020B0604020202020204"/>
              </a:rPr>
              <a:t>PCPs (n= 42)</a:t>
            </a:r>
          </a:p>
        </p:txBody>
      </p:sp>
      <p:sp>
        <p:nvSpPr>
          <p:cNvPr id="56" name="Oval 55">
            <a:extLst>
              <a:ext uri="{FF2B5EF4-FFF2-40B4-BE49-F238E27FC236}">
                <a16:creationId xmlns:a16="http://schemas.microsoft.com/office/drawing/2014/main" id="{C6795589-3722-9869-2E96-CDB6CDCBD229}"/>
              </a:ext>
            </a:extLst>
          </p:cNvPr>
          <p:cNvSpPr/>
          <p:nvPr/>
        </p:nvSpPr>
        <p:spPr>
          <a:xfrm>
            <a:off x="11611983" y="2222534"/>
            <a:ext cx="257434" cy="257434"/>
          </a:xfrm>
          <a:prstGeom prst="ellipse">
            <a:avLst/>
          </a:prstGeom>
          <a:solidFill>
            <a:schemeClr val="tx2"/>
          </a:solidFill>
          <a:ln w="22225">
            <a:solidFill>
              <a:schemeClr val="bg1"/>
            </a:solidFill>
          </a:ln>
          <a:effectLst>
            <a:outerShdw blurRad="25400" algn="ctr" rotWithShape="0">
              <a:schemeClr val="bg2">
                <a:lumMod val="25000"/>
                <a:alpha val="3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240"/>
            <a:r>
              <a:rPr lang="uk-UA" sz="1100" b="1">
                <a:solidFill>
                  <a:schemeClr val="bg1"/>
                </a:solidFill>
                <a:latin typeface="Arial" panose="020B0604020202020204"/>
              </a:rPr>
              <a:t>03</a:t>
            </a:r>
          </a:p>
        </p:txBody>
      </p:sp>
      <p:sp>
        <p:nvSpPr>
          <p:cNvPr id="19" name="Rectangle: Rounded Corners 18">
            <a:extLst>
              <a:ext uri="{FF2B5EF4-FFF2-40B4-BE49-F238E27FC236}">
                <a16:creationId xmlns:a16="http://schemas.microsoft.com/office/drawing/2014/main" id="{59477AB5-8307-207C-F96A-6E9BF8F6881F}"/>
              </a:ext>
            </a:extLst>
          </p:cNvPr>
          <p:cNvSpPr/>
          <p:nvPr/>
        </p:nvSpPr>
        <p:spPr>
          <a:xfrm>
            <a:off x="8296659" y="2569848"/>
            <a:ext cx="3566160" cy="712148"/>
          </a:xfrm>
          <a:prstGeom prst="roundRect">
            <a:avLst>
              <a:gd name="adj" fmla="val 841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91440" bIns="0" rtlCol="0" anchor="ctr" anchorCtr="0"/>
          <a:lstStyle/>
          <a:p>
            <a:pPr defTabSz="914240">
              <a:defRPr/>
            </a:pPr>
            <a:r>
              <a:rPr lang="en-GB" sz="1100" dirty="0">
                <a:solidFill>
                  <a:srgbClr val="071D49"/>
                </a:solidFill>
                <a:latin typeface="Arial"/>
              </a:rPr>
              <a:t>34/42 commented (free text) that they will be more likely to ask about patient preferences and use </a:t>
            </a:r>
            <a:r>
              <a:rPr lang="en-GB" sz="1100" dirty="0">
                <a:solidFill>
                  <a:srgbClr val="071D49"/>
                </a:solidFill>
                <a:latin typeface="Arial"/>
                <a:cs typeface="Arial"/>
              </a:rPr>
              <a:t>Shared Decision Making</a:t>
            </a:r>
            <a:r>
              <a:rPr lang="en-GB" sz="1100" dirty="0">
                <a:solidFill>
                  <a:srgbClr val="071D49"/>
                </a:solidFill>
                <a:latin typeface="Arial"/>
              </a:rPr>
              <a:t> in developing Tx plans </a:t>
            </a:r>
          </a:p>
        </p:txBody>
      </p:sp>
      <p:sp>
        <p:nvSpPr>
          <p:cNvPr id="3" name="Rectangle: Rounded Corners 40">
            <a:extLst>
              <a:ext uri="{FF2B5EF4-FFF2-40B4-BE49-F238E27FC236}">
                <a16:creationId xmlns:a16="http://schemas.microsoft.com/office/drawing/2014/main" id="{AA056A53-E657-55E1-73CB-A430C6B2EE17}"/>
              </a:ext>
            </a:extLst>
          </p:cNvPr>
          <p:cNvSpPr/>
          <p:nvPr/>
        </p:nvSpPr>
        <p:spPr>
          <a:xfrm>
            <a:off x="4312920" y="4541257"/>
            <a:ext cx="3566160" cy="1925176"/>
          </a:xfrm>
          <a:prstGeom prst="roundRect">
            <a:avLst>
              <a:gd name="adj" fmla="val 7997"/>
            </a:avLst>
          </a:prstGeom>
          <a:gradFill flip="none" rotWithShape="1">
            <a:gsLst>
              <a:gs pos="0">
                <a:schemeClr val="accent2"/>
              </a:gs>
              <a:gs pos="100000">
                <a:schemeClr val="accent2">
                  <a:lumMod val="75000"/>
                </a:schemeClr>
              </a:gs>
            </a:gsLst>
            <a:lin ang="2700000" scaled="1"/>
            <a:tileRect/>
          </a:gra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18288" rIns="91440" bIns="91440" rtlCol="0" anchor="t" anchorCtr="0"/>
          <a:lstStyle/>
          <a:p>
            <a:pPr defTabSz="914240">
              <a:defRPr/>
            </a:pPr>
            <a:r>
              <a:rPr lang="en-US" sz="1200" b="1">
                <a:solidFill>
                  <a:prstClr val="white"/>
                </a:solidFill>
                <a:latin typeface="Arial" panose="020B0604020202020204"/>
              </a:rPr>
              <a:t>Highlights:</a:t>
            </a:r>
          </a:p>
        </p:txBody>
      </p:sp>
      <p:sp>
        <p:nvSpPr>
          <p:cNvPr id="6" name="Rectangle: Rounded Corners 5">
            <a:extLst>
              <a:ext uri="{FF2B5EF4-FFF2-40B4-BE49-F238E27FC236}">
                <a16:creationId xmlns:a16="http://schemas.microsoft.com/office/drawing/2014/main" id="{958652CC-9645-B01C-BF8D-9BC2774037BC}"/>
              </a:ext>
            </a:extLst>
          </p:cNvPr>
          <p:cNvSpPr/>
          <p:nvPr/>
        </p:nvSpPr>
        <p:spPr>
          <a:xfrm>
            <a:off x="4450080" y="4835356"/>
            <a:ext cx="3291840" cy="1510256"/>
          </a:xfrm>
          <a:prstGeom prst="roundRect">
            <a:avLst>
              <a:gd name="adj" fmla="val 888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0" rtlCol="0" anchor="t" anchorCtr="0"/>
          <a:lstStyle/>
          <a:p>
            <a:pPr marL="169863" indent="-169863" defTabSz="914240">
              <a:buFont typeface="Arial" panose="020B0604020202020204" pitchFamily="34" charset="0"/>
              <a:buChar char="•"/>
              <a:defRPr/>
            </a:pPr>
            <a:r>
              <a:rPr lang="en-GB" sz="1100" dirty="0">
                <a:solidFill>
                  <a:srgbClr val="071D49"/>
                </a:solidFill>
                <a:latin typeface="Arial"/>
              </a:rPr>
              <a:t>Confidence improved significantly for PCPs and Allied Health (p&lt;.05), but not for Specialists who had a high level of confidence at the outset.</a:t>
            </a:r>
          </a:p>
        </p:txBody>
      </p:sp>
      <p:sp>
        <p:nvSpPr>
          <p:cNvPr id="9" name="Rectangle: Rounded Corners 40">
            <a:extLst>
              <a:ext uri="{FF2B5EF4-FFF2-40B4-BE49-F238E27FC236}">
                <a16:creationId xmlns:a16="http://schemas.microsoft.com/office/drawing/2014/main" id="{95723954-A039-0247-DE35-F469D9D93EDA}"/>
              </a:ext>
            </a:extLst>
          </p:cNvPr>
          <p:cNvSpPr/>
          <p:nvPr/>
        </p:nvSpPr>
        <p:spPr>
          <a:xfrm>
            <a:off x="329182" y="4541257"/>
            <a:ext cx="3566160" cy="1026414"/>
          </a:xfrm>
          <a:prstGeom prst="roundRect">
            <a:avLst>
              <a:gd name="adj" fmla="val 16776"/>
            </a:avLst>
          </a:prstGeom>
          <a:gradFill flip="none" rotWithShape="1">
            <a:gsLst>
              <a:gs pos="0">
                <a:schemeClr val="accent2"/>
              </a:gs>
              <a:gs pos="100000">
                <a:schemeClr val="accent2">
                  <a:lumMod val="75000"/>
                </a:schemeClr>
              </a:gs>
            </a:gsLst>
            <a:lin ang="2700000" scaled="1"/>
            <a:tileRect/>
          </a:gra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18288" rIns="91440" bIns="91440" rtlCol="0" anchor="t" anchorCtr="0"/>
          <a:lstStyle/>
          <a:p>
            <a:pPr defTabSz="914240">
              <a:defRPr/>
            </a:pPr>
            <a:r>
              <a:rPr lang="en-US" sz="1200" b="1">
                <a:solidFill>
                  <a:prstClr val="white"/>
                </a:solidFill>
                <a:latin typeface="Arial" panose="020B0604020202020204"/>
              </a:rPr>
              <a:t>Highlights:</a:t>
            </a:r>
          </a:p>
        </p:txBody>
      </p:sp>
      <p:sp>
        <p:nvSpPr>
          <p:cNvPr id="10" name="Rectangle: Rounded Corners 9">
            <a:extLst>
              <a:ext uri="{FF2B5EF4-FFF2-40B4-BE49-F238E27FC236}">
                <a16:creationId xmlns:a16="http://schemas.microsoft.com/office/drawing/2014/main" id="{168473DC-05A7-8903-FBEE-8515068D5E8C}"/>
              </a:ext>
            </a:extLst>
          </p:cNvPr>
          <p:cNvSpPr/>
          <p:nvPr/>
        </p:nvSpPr>
        <p:spPr>
          <a:xfrm>
            <a:off x="466342" y="4835356"/>
            <a:ext cx="3291840" cy="624774"/>
          </a:xfrm>
          <a:prstGeom prst="roundRect">
            <a:avLst>
              <a:gd name="adj" fmla="val 2284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91440" bIns="0" rtlCol="0" anchor="ctr" anchorCtr="0"/>
          <a:lstStyle/>
          <a:p>
            <a:pPr marL="169863" indent="-169863" defTabSz="914240">
              <a:buFont typeface="Arial" panose="020B0604020202020204" pitchFamily="34" charset="0"/>
              <a:buChar char="•"/>
              <a:defRPr/>
            </a:pPr>
            <a:r>
              <a:rPr lang="en-US" sz="1100" dirty="0">
                <a:solidFill>
                  <a:srgbClr val="071D49"/>
                </a:solidFill>
                <a:latin typeface="Arial"/>
              </a:rPr>
              <a:t>The primary target improved by 42%</a:t>
            </a:r>
          </a:p>
          <a:p>
            <a:pPr marL="169863" indent="-169863" defTabSz="914240">
              <a:buFont typeface="Arial" panose="020B0604020202020204" pitchFamily="34" charset="0"/>
              <a:buChar char="•"/>
              <a:defRPr/>
            </a:pPr>
            <a:r>
              <a:rPr lang="en-US" sz="1100" dirty="0">
                <a:solidFill>
                  <a:srgbClr val="071D49"/>
                </a:solidFill>
                <a:latin typeface="Arial"/>
              </a:rPr>
              <a:t>Specialists had a high baseline (NS)</a:t>
            </a:r>
          </a:p>
          <a:p>
            <a:pPr marL="169863" indent="-169863" defTabSz="914240">
              <a:buFont typeface="Arial" panose="020B0604020202020204" pitchFamily="34" charset="0"/>
              <a:buChar char="•"/>
              <a:defRPr/>
            </a:pPr>
            <a:r>
              <a:rPr lang="en-US" sz="1100" dirty="0">
                <a:solidFill>
                  <a:srgbClr val="071D49"/>
                </a:solidFill>
                <a:latin typeface="Arial"/>
              </a:rPr>
              <a:t>Allied Health Improved by 25%</a:t>
            </a:r>
          </a:p>
        </p:txBody>
      </p:sp>
    </p:spTree>
    <p:extLst>
      <p:ext uri="{BB962C8B-B14F-4D97-AF65-F5344CB8AC3E}">
        <p14:creationId xmlns:p14="http://schemas.microsoft.com/office/powerpoint/2010/main" val="2446119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29487A-CD5A-C57B-8FAF-9F9E605F416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C1B1B887-C0AF-3790-8B1F-678626776578}"/>
              </a:ext>
            </a:extLst>
          </p:cNvPr>
          <p:cNvSpPr>
            <a:spLocks noGrp="1"/>
          </p:cNvSpPr>
          <p:nvPr>
            <p:ph type="title"/>
          </p:nvPr>
        </p:nvSpPr>
        <p:spPr>
          <a:xfrm>
            <a:off x="445972" y="316800"/>
            <a:ext cx="11595216" cy="1175040"/>
          </a:xfrm>
        </p:spPr>
        <p:txBody>
          <a:bodyPr/>
          <a:lstStyle/>
          <a:p>
            <a:r>
              <a:rPr lang="en-GB"/>
              <a:t>EXAMPLE: Summary of Qualitative Learner Comments</a:t>
            </a:r>
            <a:endParaRPr lang="en-US"/>
          </a:p>
        </p:txBody>
      </p:sp>
      <p:sp>
        <p:nvSpPr>
          <p:cNvPr id="3" name="Rectangle 2">
            <a:extLst>
              <a:ext uri="{FF2B5EF4-FFF2-40B4-BE49-F238E27FC236}">
                <a16:creationId xmlns:a16="http://schemas.microsoft.com/office/drawing/2014/main" id="{E22926AE-F847-93DA-27DD-3BCF7EF2FF54}"/>
              </a:ext>
            </a:extLst>
          </p:cNvPr>
          <p:cNvSpPr/>
          <p:nvPr/>
        </p:nvSpPr>
        <p:spPr>
          <a:xfrm>
            <a:off x="1589" y="5798184"/>
            <a:ext cx="12188825" cy="8990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defTabSz="914240">
              <a:defRPr/>
            </a:pPr>
            <a:endParaRPr lang="en-US">
              <a:solidFill>
                <a:prstClr val="white"/>
              </a:solidFill>
              <a:latin typeface="Arial" panose="020B0604020202020204"/>
            </a:endParaRPr>
          </a:p>
        </p:txBody>
      </p:sp>
      <p:sp>
        <p:nvSpPr>
          <p:cNvPr id="20" name="Rectangle: Rounded Corners 19">
            <a:extLst>
              <a:ext uri="{FF2B5EF4-FFF2-40B4-BE49-F238E27FC236}">
                <a16:creationId xmlns:a16="http://schemas.microsoft.com/office/drawing/2014/main" id="{CCE747EB-9A55-FEC2-A9DF-463A7B61C025}"/>
              </a:ext>
            </a:extLst>
          </p:cNvPr>
          <p:cNvSpPr/>
          <p:nvPr/>
        </p:nvSpPr>
        <p:spPr>
          <a:xfrm>
            <a:off x="377021" y="704851"/>
            <a:ext cx="11437961" cy="5324475"/>
          </a:xfrm>
          <a:prstGeom prst="roundRect">
            <a:avLst>
              <a:gd name="adj" fmla="val 6485"/>
            </a:avLst>
          </a:prstGeom>
          <a:gradFill>
            <a:gsLst>
              <a:gs pos="24000">
                <a:schemeClr val="tx2">
                  <a:lumMod val="40000"/>
                  <a:lumOff val="60000"/>
                  <a:alpha val="65000"/>
                </a:schemeClr>
              </a:gs>
              <a:gs pos="100000">
                <a:schemeClr val="tx2">
                  <a:lumMod val="20000"/>
                  <a:lumOff val="80000"/>
                </a:schemeClr>
              </a:gs>
            </a:gsLst>
            <a:path path="rect">
              <a:fillToRect l="100000" t="100000"/>
            </a:path>
          </a:gra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defTabSz="914240"/>
            <a:endParaRPr lang="en-US">
              <a:solidFill>
                <a:prstClr val="white"/>
              </a:solidFill>
              <a:latin typeface="Arial" panose="020B0604020202020204"/>
            </a:endParaRPr>
          </a:p>
        </p:txBody>
      </p:sp>
      <p:sp>
        <p:nvSpPr>
          <p:cNvPr id="21" name="Rectangle: Rounded Corners 20">
            <a:extLst>
              <a:ext uri="{FF2B5EF4-FFF2-40B4-BE49-F238E27FC236}">
                <a16:creationId xmlns:a16="http://schemas.microsoft.com/office/drawing/2014/main" id="{0A7DC6F0-249E-2261-54F1-916C8C43ADDE}"/>
              </a:ext>
            </a:extLst>
          </p:cNvPr>
          <p:cNvSpPr/>
          <p:nvPr/>
        </p:nvSpPr>
        <p:spPr>
          <a:xfrm>
            <a:off x="551437" y="954097"/>
            <a:ext cx="11089126" cy="4298154"/>
          </a:xfrm>
          <a:prstGeom prst="roundRect">
            <a:avLst>
              <a:gd name="adj" fmla="val 5506"/>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defTabSz="914240"/>
            <a:endParaRPr lang="en-US">
              <a:solidFill>
                <a:prstClr val="white"/>
              </a:solidFill>
              <a:latin typeface="Arial" panose="020B0604020202020204"/>
            </a:endParaRPr>
          </a:p>
        </p:txBody>
      </p:sp>
      <p:sp>
        <p:nvSpPr>
          <p:cNvPr id="22" name="Rectangle: Rounded Corners 21">
            <a:extLst>
              <a:ext uri="{FF2B5EF4-FFF2-40B4-BE49-F238E27FC236}">
                <a16:creationId xmlns:a16="http://schemas.microsoft.com/office/drawing/2014/main" id="{6C98C344-B94D-D255-192C-1A7BB0C32414}"/>
              </a:ext>
            </a:extLst>
          </p:cNvPr>
          <p:cNvSpPr/>
          <p:nvPr/>
        </p:nvSpPr>
        <p:spPr>
          <a:xfrm>
            <a:off x="551437" y="1578417"/>
            <a:ext cx="11089126" cy="4113641"/>
          </a:xfrm>
          <a:prstGeom prst="roundRect">
            <a:avLst>
              <a:gd name="adj" fmla="val 528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31520" rIns="0" bIns="91440" rtlCol="0" anchor="t" anchorCtr="0"/>
          <a:lstStyle/>
          <a:p>
            <a:pPr algn="ctr" defTabSz="914126"/>
            <a:endParaRPr lang="en-US" b="1">
              <a:solidFill>
                <a:srgbClr val="071D49"/>
              </a:solidFill>
              <a:latin typeface="Arial" panose="020B0604020202020204"/>
            </a:endParaRPr>
          </a:p>
        </p:txBody>
      </p:sp>
      <p:graphicFrame>
        <p:nvGraphicFramePr>
          <p:cNvPr id="19" name="Content Placeholder 8">
            <a:extLst>
              <a:ext uri="{FF2B5EF4-FFF2-40B4-BE49-F238E27FC236}">
                <a16:creationId xmlns:a16="http://schemas.microsoft.com/office/drawing/2014/main" id="{CC6E0306-1C34-5B9B-F43E-4470A9B46C52}"/>
              </a:ext>
            </a:extLst>
          </p:cNvPr>
          <p:cNvGraphicFramePr>
            <a:graphicFrameLocks noGrp="1"/>
          </p:cNvGraphicFramePr>
          <p:nvPr>
            <p:ph idx="1"/>
          </p:nvPr>
        </p:nvGraphicFramePr>
        <p:xfrm>
          <a:off x="551437" y="954098"/>
          <a:ext cx="11089126" cy="4737960"/>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1643350398"/>
                    </a:ext>
                  </a:extLst>
                </a:gridCol>
                <a:gridCol w="4937760">
                  <a:extLst>
                    <a:ext uri="{9D8B030D-6E8A-4147-A177-3AD203B41FA5}">
                      <a16:colId xmlns:a16="http://schemas.microsoft.com/office/drawing/2014/main" val="3366803712"/>
                    </a:ext>
                  </a:extLst>
                </a:gridCol>
                <a:gridCol w="1213606">
                  <a:extLst>
                    <a:ext uri="{9D8B030D-6E8A-4147-A177-3AD203B41FA5}">
                      <a16:colId xmlns:a16="http://schemas.microsoft.com/office/drawing/2014/main" val="3803288572"/>
                    </a:ext>
                  </a:extLst>
                </a:gridCol>
                <a:gridCol w="3291840">
                  <a:extLst>
                    <a:ext uri="{9D8B030D-6E8A-4147-A177-3AD203B41FA5}">
                      <a16:colId xmlns:a16="http://schemas.microsoft.com/office/drawing/2014/main" val="3784812673"/>
                    </a:ext>
                  </a:extLst>
                </a:gridCol>
              </a:tblGrid>
              <a:tr h="641482">
                <a:tc>
                  <a:txBody>
                    <a:bodyPr/>
                    <a:lstStyle/>
                    <a:p>
                      <a:pPr marL="0" marR="0" algn="l">
                        <a:spcBef>
                          <a:spcPts val="0"/>
                        </a:spcBef>
                        <a:spcAft>
                          <a:spcPts val="0"/>
                        </a:spcAft>
                      </a:pPr>
                      <a:r>
                        <a:rPr lang="en-US" sz="1200" kern="100">
                          <a:effectLst/>
                          <a:latin typeface="+mn-lt"/>
                          <a:ea typeface="Calibri" panose="020F0502020204030204" pitchFamily="34" charset="0"/>
                          <a:cs typeface="Arial" panose="020B0604020202020204" pitchFamily="34" charset="0"/>
                        </a:rPr>
                        <a:t>THEMES</a:t>
                      </a:r>
                    </a:p>
                  </a:txBody>
                  <a:tcPr marT="41410" marB="41410" anchor="ctr">
                    <a:lnL w="12700" cap="flat" cmpd="sng" algn="ctr">
                      <a:no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200" kern="100">
                          <a:effectLst/>
                          <a:latin typeface="+mn-lt"/>
                        </a:rPr>
                        <a:t>Representative Comments/Questions</a:t>
                      </a:r>
                      <a:endParaRPr lang="en-US" sz="1200" kern="100">
                        <a:effectLst/>
                        <a:latin typeface="+mn-lt"/>
                        <a:ea typeface="Calibri" panose="020F0502020204030204" pitchFamily="34" charset="0"/>
                        <a:cs typeface="Arial" panose="020B0604020202020204" pitchFamily="34" charset="0"/>
                      </a:endParaRPr>
                    </a:p>
                  </a:txBody>
                  <a:tcPr marT="41410" marB="41410" anchor="ctr">
                    <a:lnL w="9525" cap="flat" cmpd="sng" algn="ctr">
                      <a:solidFill>
                        <a:schemeClr val="tx2">
                          <a:lumMod val="40000"/>
                          <a:lumOff val="60000"/>
                        </a:schemeClr>
                      </a:solid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171" rtl="0" eaLnBrk="1" fontAlgn="auto" latinLnBrk="0" hangingPunct="1">
                        <a:lnSpc>
                          <a:spcPct val="100000"/>
                        </a:lnSpc>
                        <a:spcBef>
                          <a:spcPts val="0"/>
                        </a:spcBef>
                        <a:spcAft>
                          <a:spcPts val="0"/>
                        </a:spcAft>
                        <a:buClrTx/>
                        <a:buSzTx/>
                        <a:buFontTx/>
                        <a:buNone/>
                        <a:tabLst/>
                        <a:defRPr/>
                      </a:pPr>
                      <a:r>
                        <a:rPr lang="en-US" sz="1200" kern="100">
                          <a:effectLst/>
                          <a:latin typeface="+mn-lt"/>
                          <a:ea typeface="Calibri" panose="020F0502020204030204" pitchFamily="34" charset="0"/>
                          <a:cs typeface="Arial" panose="020B0604020202020204" pitchFamily="34" charset="0"/>
                        </a:rPr>
                        <a:t># of Comments (n=55)</a:t>
                      </a:r>
                    </a:p>
                  </a:txBody>
                  <a:tcPr marT="41410" marB="41410" anchor="ctr">
                    <a:lnL w="9525" cap="flat" cmpd="sng" algn="ctr">
                      <a:solidFill>
                        <a:schemeClr val="tx2">
                          <a:lumMod val="40000"/>
                          <a:lumOff val="60000"/>
                        </a:schemeClr>
                      </a:solid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200" kern="100">
                          <a:effectLst/>
                          <a:latin typeface="+mn-lt"/>
                          <a:ea typeface="Calibri" panose="020F0502020204030204" pitchFamily="34" charset="0"/>
                          <a:cs typeface="Arial" panose="020B0604020202020204" pitchFamily="34" charset="0"/>
                        </a:rPr>
                        <a:t>Key Insights for Future Activities</a:t>
                      </a:r>
                    </a:p>
                  </a:txBody>
                  <a:tcPr marT="41410" marB="41410" anchor="ctr">
                    <a:lnL w="9525" cap="flat" cmpd="sng" algn="ctr">
                      <a:solidFill>
                        <a:schemeClr val="tx2">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18071952"/>
                  </a:ext>
                </a:extLst>
              </a:tr>
              <a:tr h="827265">
                <a:tc>
                  <a:txBody>
                    <a:bodyPr/>
                    <a:lstStyle/>
                    <a:p>
                      <a:pPr marL="0" marR="0" indent="0" algn="l">
                        <a:spcBef>
                          <a:spcPts val="0"/>
                        </a:spcBef>
                        <a:spcAft>
                          <a:spcPts val="0"/>
                        </a:spcAft>
                        <a:buNone/>
                      </a:pPr>
                      <a:r>
                        <a:rPr lang="en-US" sz="1200" b="0" kern="100">
                          <a:effectLst/>
                          <a:latin typeface="+mn-lt"/>
                        </a:rPr>
                        <a:t>Comorbidities, Tx and Dosing</a:t>
                      </a:r>
                    </a:p>
                  </a:txBody>
                  <a:tcPr marT="41410" marB="41410">
                    <a:lnL w="12700" cap="flat" cmpd="sng" algn="ctr">
                      <a:no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indent="-285750" algn="l">
                        <a:spcBef>
                          <a:spcPts val="0"/>
                        </a:spcBef>
                        <a:spcAft>
                          <a:spcPts val="0"/>
                        </a:spcAft>
                        <a:buClr>
                          <a:schemeClr val="accent2"/>
                        </a:buClr>
                        <a:buFont typeface="Arial" panose="020B0604020202020204" pitchFamily="34" charset="0"/>
                        <a:buChar char="•"/>
                      </a:pPr>
                      <a:r>
                        <a:rPr lang="en-US" sz="1200" b="0" kern="100">
                          <a:effectLst/>
                          <a:latin typeface="+mn-lt"/>
                        </a:rPr>
                        <a:t>How would you dose in patients with&lt; X, Y, Z&gt; ?</a:t>
                      </a:r>
                    </a:p>
                    <a:p>
                      <a:pPr marL="285750" marR="0" indent="-285750" algn="l">
                        <a:spcBef>
                          <a:spcPts val="0"/>
                        </a:spcBef>
                        <a:spcAft>
                          <a:spcPts val="0"/>
                        </a:spcAft>
                        <a:buClr>
                          <a:schemeClr val="accent2"/>
                        </a:buClr>
                        <a:buFont typeface="Arial" panose="020B0604020202020204" pitchFamily="34" charset="0"/>
                        <a:buChar char="•"/>
                      </a:pPr>
                      <a:r>
                        <a:rPr lang="en-US" sz="1200" b="0" kern="100">
                          <a:effectLst/>
                          <a:latin typeface="+mn-lt"/>
                        </a:rPr>
                        <a:t>Would you down dose for a patient with &lt;X&gt;? </a:t>
                      </a:r>
                    </a:p>
                    <a:p>
                      <a:pPr marL="285750" marR="0" indent="-285750" algn="l">
                        <a:spcBef>
                          <a:spcPts val="0"/>
                        </a:spcBef>
                        <a:spcAft>
                          <a:spcPts val="0"/>
                        </a:spcAft>
                        <a:buClr>
                          <a:schemeClr val="accent2"/>
                        </a:buClr>
                        <a:buFont typeface="Arial" panose="020B0604020202020204" pitchFamily="34" charset="0"/>
                        <a:buChar char="•"/>
                      </a:pPr>
                      <a:r>
                        <a:rPr lang="en-US" sz="1200" b="0" kern="100">
                          <a:effectLst/>
                          <a:latin typeface="+mn-lt"/>
                        </a:rPr>
                        <a:t>What if the patient was on &lt;X&gt; treatment?</a:t>
                      </a:r>
                    </a:p>
                    <a:p>
                      <a:pPr marL="285750" marR="0" indent="-285750" algn="l">
                        <a:spcBef>
                          <a:spcPts val="0"/>
                        </a:spcBef>
                        <a:spcAft>
                          <a:spcPts val="0"/>
                        </a:spcAft>
                        <a:buClr>
                          <a:schemeClr val="accent2"/>
                        </a:buClr>
                        <a:buFont typeface="Arial" panose="020B0604020202020204" pitchFamily="34" charset="0"/>
                        <a:buChar char="•"/>
                      </a:pPr>
                      <a:r>
                        <a:rPr lang="en-US" sz="1200" b="0" kern="100">
                          <a:effectLst/>
                          <a:latin typeface="+mn-lt"/>
                        </a:rPr>
                        <a:t>Can resistance develop? </a:t>
                      </a:r>
                    </a:p>
                  </a:txBody>
                  <a:tcPr marT="41410" marB="41410">
                    <a:lnL w="9525" cap="flat" cmpd="sng" algn="ctr">
                      <a:solidFill>
                        <a:schemeClr val="tx2">
                          <a:lumMod val="40000"/>
                          <a:lumOff val="60000"/>
                        </a:schemeClr>
                      </a:solid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200" b="1" i="0" kern="100">
                          <a:solidFill>
                            <a:schemeClr val="accent2"/>
                          </a:solidFill>
                          <a:effectLst/>
                          <a:latin typeface="+mn-lt"/>
                          <a:ea typeface="Calibri" panose="020F0502020204030204" pitchFamily="34" charset="0"/>
                          <a:cs typeface="Arial" panose="020B0604020202020204" pitchFamily="34" charset="0"/>
                        </a:rPr>
                        <a:t>20</a:t>
                      </a:r>
                    </a:p>
                  </a:txBody>
                  <a:tcPr marT="41410" marB="41410" anchor="ctr">
                    <a:lnL w="9525" cap="flat" cmpd="sng" algn="ctr">
                      <a:solidFill>
                        <a:schemeClr val="tx2">
                          <a:lumMod val="40000"/>
                          <a:lumOff val="60000"/>
                        </a:schemeClr>
                      </a:solid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tc>
                  <a:txBody>
                    <a:bodyPr/>
                    <a:lstStyle/>
                    <a:p>
                      <a:pPr marL="285750" marR="0" lvl="0" indent="-285750" algn="l" defTabSz="914126" rtl="0" eaLnBrk="1" fontAlgn="auto" latinLnBrk="0" hangingPunct="1">
                        <a:lnSpc>
                          <a:spcPct val="100000"/>
                        </a:lnSpc>
                        <a:spcBef>
                          <a:spcPts val="0"/>
                        </a:spcBef>
                        <a:spcAft>
                          <a:spcPts val="0"/>
                        </a:spcAft>
                        <a:buClr>
                          <a:schemeClr val="accent2"/>
                        </a:buClr>
                        <a:buSzTx/>
                        <a:buFont typeface="Arial" panose="020B0604020202020204" pitchFamily="34" charset="0"/>
                        <a:buChar char="•"/>
                        <a:tabLst/>
                        <a:defRPr/>
                      </a:pPr>
                      <a:r>
                        <a:rPr lang="en-US" sz="1200" b="0" kern="100">
                          <a:solidFill>
                            <a:schemeClr val="dk1"/>
                          </a:solidFill>
                          <a:effectLst/>
                          <a:latin typeface="+mn-lt"/>
                          <a:ea typeface="+mn-ea"/>
                          <a:cs typeface="+mn-cs"/>
                        </a:rPr>
                        <a:t>More cases addressing complex patients</a:t>
                      </a:r>
                    </a:p>
                    <a:p>
                      <a:pPr marL="285750" marR="0" indent="-285750" algn="l" defTabSz="914126" rtl="0" eaLnBrk="1" latinLnBrk="0" hangingPunct="1">
                        <a:spcBef>
                          <a:spcPts val="0"/>
                        </a:spcBef>
                        <a:spcAft>
                          <a:spcPts val="0"/>
                        </a:spcAft>
                        <a:buClr>
                          <a:schemeClr val="accent2"/>
                        </a:buClr>
                        <a:buFont typeface="Arial" panose="020B0604020202020204" pitchFamily="34" charset="0"/>
                        <a:buChar char="•"/>
                      </a:pPr>
                      <a:endParaRPr lang="en-US" sz="1200" b="0" kern="100">
                        <a:solidFill>
                          <a:schemeClr val="dk1"/>
                        </a:solidFill>
                        <a:effectLst/>
                        <a:latin typeface="+mn-lt"/>
                        <a:ea typeface="+mn-ea"/>
                        <a:cs typeface="+mn-cs"/>
                      </a:endParaRPr>
                    </a:p>
                  </a:txBody>
                  <a:tcPr marT="41410" marB="41410">
                    <a:lnL w="9525" cap="flat" cmpd="sng" algn="ctr">
                      <a:solidFill>
                        <a:schemeClr val="tx2">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26949547"/>
                  </a:ext>
                </a:extLst>
              </a:tr>
              <a:tr h="827265">
                <a:tc>
                  <a:txBody>
                    <a:bodyPr/>
                    <a:lstStyle/>
                    <a:p>
                      <a:pPr marL="0" marR="0" indent="0" algn="l">
                        <a:spcBef>
                          <a:spcPts val="0"/>
                        </a:spcBef>
                        <a:spcAft>
                          <a:spcPts val="0"/>
                        </a:spcAft>
                        <a:buNone/>
                      </a:pPr>
                      <a:r>
                        <a:rPr lang="en-US" sz="1200" i="0" kern="100">
                          <a:effectLst/>
                          <a:latin typeface="+mn-lt"/>
                          <a:ea typeface="Calibri" panose="020F0502020204030204" pitchFamily="34" charset="0"/>
                          <a:cs typeface="Arial" panose="020B0604020202020204" pitchFamily="34" charset="0"/>
                        </a:rPr>
                        <a:t>Screening Tools</a:t>
                      </a:r>
                    </a:p>
                  </a:txBody>
                  <a:tcPr marT="41410" marB="41410">
                    <a:lnL w="12700" cap="flat" cmpd="sng" algn="ctr">
                      <a:no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indent="-285750" algn="l" defTabSz="914126" rtl="0" eaLnBrk="1" latinLnBrk="0" hangingPunct="1">
                        <a:spcBef>
                          <a:spcPts val="0"/>
                        </a:spcBef>
                        <a:spcAft>
                          <a:spcPts val="0"/>
                        </a:spcAft>
                        <a:buClr>
                          <a:schemeClr val="accent2"/>
                        </a:buClr>
                        <a:buFont typeface="Arial" panose="020B0604020202020204" pitchFamily="34" charset="0"/>
                        <a:buChar char="•"/>
                      </a:pPr>
                      <a:r>
                        <a:rPr lang="en-US" sz="1200" b="0" kern="100">
                          <a:solidFill>
                            <a:schemeClr val="dk1"/>
                          </a:solidFill>
                          <a:effectLst/>
                          <a:latin typeface="+mn-lt"/>
                          <a:ea typeface="+mn-ea"/>
                          <a:cs typeface="+mn-cs"/>
                        </a:rPr>
                        <a:t>Which of the screening tools is easiest to use in practice?</a:t>
                      </a:r>
                    </a:p>
                    <a:p>
                      <a:pPr marL="285750" marR="0" indent="-285750" algn="l" defTabSz="914126" rtl="0" eaLnBrk="1" latinLnBrk="0" hangingPunct="1">
                        <a:spcBef>
                          <a:spcPts val="0"/>
                        </a:spcBef>
                        <a:spcAft>
                          <a:spcPts val="0"/>
                        </a:spcAft>
                        <a:buClr>
                          <a:schemeClr val="accent2"/>
                        </a:buClr>
                        <a:buFont typeface="Arial" panose="020B0604020202020204" pitchFamily="34" charset="0"/>
                        <a:buChar char="•"/>
                      </a:pPr>
                      <a:r>
                        <a:rPr lang="en-US" sz="1200" b="0" kern="100">
                          <a:solidFill>
                            <a:schemeClr val="dk1"/>
                          </a:solidFill>
                          <a:effectLst/>
                          <a:latin typeface="+mn-lt"/>
                          <a:ea typeface="+mn-ea"/>
                          <a:cs typeface="+mn-cs"/>
                        </a:rPr>
                        <a:t>I prefer to use the X screening tool as its fastest.</a:t>
                      </a:r>
                    </a:p>
                    <a:p>
                      <a:pPr marL="285750" marR="0" indent="-285750" algn="l" defTabSz="914126" rtl="0" eaLnBrk="1" latinLnBrk="0" hangingPunct="1">
                        <a:spcBef>
                          <a:spcPts val="0"/>
                        </a:spcBef>
                        <a:spcAft>
                          <a:spcPts val="0"/>
                        </a:spcAft>
                        <a:buClr>
                          <a:schemeClr val="accent2"/>
                        </a:buClr>
                        <a:buFont typeface="Arial" panose="020B0604020202020204" pitchFamily="34" charset="0"/>
                        <a:buChar char="•"/>
                      </a:pPr>
                      <a:r>
                        <a:rPr lang="en-US" sz="1200" b="0" kern="100">
                          <a:solidFill>
                            <a:schemeClr val="dk1"/>
                          </a:solidFill>
                          <a:effectLst/>
                          <a:latin typeface="+mn-lt"/>
                          <a:ea typeface="+mn-ea"/>
                          <a:cs typeface="+mn-cs"/>
                        </a:rPr>
                        <a:t>How can a 3 questions screening tool be reliable?</a:t>
                      </a:r>
                    </a:p>
                  </a:txBody>
                  <a:tcPr marT="41410" marB="41410">
                    <a:lnL w="9525" cap="flat" cmpd="sng" algn="ctr">
                      <a:solidFill>
                        <a:schemeClr val="tx2">
                          <a:lumMod val="40000"/>
                          <a:lumOff val="60000"/>
                        </a:schemeClr>
                      </a:solid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200" b="1" i="0" kern="100">
                          <a:solidFill>
                            <a:schemeClr val="accent2"/>
                          </a:solidFill>
                          <a:effectLst/>
                          <a:latin typeface="+mn-lt"/>
                          <a:ea typeface="Calibri" panose="020F0502020204030204" pitchFamily="34" charset="0"/>
                          <a:cs typeface="Arial" panose="020B0604020202020204" pitchFamily="34" charset="0"/>
                        </a:rPr>
                        <a:t>12</a:t>
                      </a:r>
                    </a:p>
                  </a:txBody>
                  <a:tcPr marT="41410" marB="41410" anchor="ctr">
                    <a:lnL w="9525" cap="flat" cmpd="sng" algn="ctr">
                      <a:solidFill>
                        <a:schemeClr val="tx2">
                          <a:lumMod val="40000"/>
                          <a:lumOff val="60000"/>
                        </a:schemeClr>
                      </a:solid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tc>
                  <a:txBody>
                    <a:bodyPr/>
                    <a:lstStyle/>
                    <a:p>
                      <a:pPr marL="285750" marR="0" indent="-285750" algn="l" defTabSz="914126" rtl="0" eaLnBrk="1" latinLnBrk="0" hangingPunct="1">
                        <a:spcBef>
                          <a:spcPts val="0"/>
                        </a:spcBef>
                        <a:spcAft>
                          <a:spcPts val="0"/>
                        </a:spcAft>
                        <a:buClr>
                          <a:schemeClr val="accent2"/>
                        </a:buClr>
                        <a:buFont typeface="Arial" panose="020B0604020202020204" pitchFamily="34" charset="0"/>
                        <a:buChar char="•"/>
                      </a:pPr>
                      <a:r>
                        <a:rPr lang="en-US" sz="1200" b="0" kern="100">
                          <a:solidFill>
                            <a:schemeClr val="dk1"/>
                          </a:solidFill>
                          <a:effectLst/>
                          <a:latin typeface="+mn-lt"/>
                          <a:ea typeface="+mn-ea"/>
                          <a:cs typeface="+mn-cs"/>
                        </a:rPr>
                        <a:t>Provide a recommendation and demonstration of high efficiency, high sensitivity screening tool</a:t>
                      </a:r>
                    </a:p>
                    <a:p>
                      <a:pPr marL="285750" marR="0" indent="-285750" algn="l" defTabSz="914126" rtl="0" eaLnBrk="1" latinLnBrk="0" hangingPunct="1">
                        <a:spcBef>
                          <a:spcPts val="0"/>
                        </a:spcBef>
                        <a:spcAft>
                          <a:spcPts val="0"/>
                        </a:spcAft>
                        <a:buClr>
                          <a:schemeClr val="accent2"/>
                        </a:buClr>
                        <a:buFont typeface="Arial" panose="020B0604020202020204" pitchFamily="34" charset="0"/>
                        <a:buChar char="•"/>
                      </a:pPr>
                      <a:r>
                        <a:rPr lang="en-US" sz="1200" b="0" kern="100">
                          <a:solidFill>
                            <a:schemeClr val="dk1"/>
                          </a:solidFill>
                          <a:effectLst/>
                          <a:latin typeface="+mn-lt"/>
                          <a:ea typeface="+mn-ea"/>
                          <a:cs typeface="+mn-cs"/>
                        </a:rPr>
                        <a:t>Email it to participants </a:t>
                      </a:r>
                    </a:p>
                  </a:txBody>
                  <a:tcPr marT="41410" marB="41410">
                    <a:lnL w="9525" cap="flat" cmpd="sng" algn="ctr">
                      <a:solidFill>
                        <a:schemeClr val="tx2">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93099076"/>
                  </a:ext>
                </a:extLst>
              </a:tr>
              <a:tr h="455700">
                <a:tc>
                  <a:txBody>
                    <a:bodyPr/>
                    <a:lstStyle/>
                    <a:p>
                      <a:pPr marL="0" marR="0" indent="0" algn="l">
                        <a:spcBef>
                          <a:spcPts val="0"/>
                        </a:spcBef>
                        <a:spcAft>
                          <a:spcPts val="0"/>
                        </a:spcAft>
                        <a:buNone/>
                      </a:pPr>
                      <a:r>
                        <a:rPr lang="en-US" sz="1200" kern="100">
                          <a:effectLst/>
                          <a:latin typeface="+mn-lt"/>
                          <a:ea typeface="Calibri" panose="020F0502020204030204" pitchFamily="34" charset="0"/>
                          <a:cs typeface="Arial" panose="020B0604020202020204" pitchFamily="34" charset="0"/>
                        </a:rPr>
                        <a:t>Cost and Access </a:t>
                      </a:r>
                    </a:p>
                  </a:txBody>
                  <a:tcPr marT="41410" marB="41410">
                    <a:lnL w="12700" cap="flat" cmpd="sng" algn="ctr">
                      <a:no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indent="-285750" algn="l" defTabSz="914126" rtl="0" eaLnBrk="1" latinLnBrk="0" hangingPunct="1">
                        <a:spcBef>
                          <a:spcPts val="0"/>
                        </a:spcBef>
                        <a:spcAft>
                          <a:spcPts val="0"/>
                        </a:spcAft>
                        <a:buClr>
                          <a:schemeClr val="accent2"/>
                        </a:buClr>
                        <a:buFont typeface="Arial" panose="020B0604020202020204" pitchFamily="34" charset="0"/>
                        <a:buChar char="•"/>
                      </a:pPr>
                      <a:r>
                        <a:rPr lang="en-US" sz="1200" b="0" kern="100">
                          <a:solidFill>
                            <a:schemeClr val="dk1"/>
                          </a:solidFill>
                          <a:effectLst/>
                          <a:latin typeface="+mn-lt"/>
                          <a:ea typeface="+mn-ea"/>
                          <a:cs typeface="+mn-cs"/>
                        </a:rPr>
                        <a:t>Is it cost effective to use imaging techniques for this purpose?</a:t>
                      </a:r>
                    </a:p>
                    <a:p>
                      <a:pPr marL="285750" marR="0" indent="-285750" algn="l" defTabSz="914126" rtl="0" eaLnBrk="1" latinLnBrk="0" hangingPunct="1">
                        <a:spcBef>
                          <a:spcPts val="0"/>
                        </a:spcBef>
                        <a:spcAft>
                          <a:spcPts val="0"/>
                        </a:spcAft>
                        <a:buClr>
                          <a:schemeClr val="accent2"/>
                        </a:buClr>
                        <a:buFont typeface="Arial" panose="020B0604020202020204" pitchFamily="34" charset="0"/>
                        <a:buChar char="•"/>
                      </a:pPr>
                      <a:r>
                        <a:rPr lang="en-US" sz="1200" b="0" kern="100">
                          <a:solidFill>
                            <a:schemeClr val="dk1"/>
                          </a:solidFill>
                          <a:effectLst/>
                          <a:latin typeface="+mn-lt"/>
                          <a:ea typeface="+mn-ea"/>
                          <a:cs typeface="+mn-cs"/>
                        </a:rPr>
                        <a:t>I don’t believe imaging will be reimbursed? </a:t>
                      </a:r>
                    </a:p>
                  </a:txBody>
                  <a:tcPr marT="41410" marB="41410">
                    <a:lnL w="9525" cap="flat" cmpd="sng" algn="ctr">
                      <a:solidFill>
                        <a:schemeClr val="tx2">
                          <a:lumMod val="40000"/>
                          <a:lumOff val="60000"/>
                        </a:schemeClr>
                      </a:solid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200" b="1" i="0" kern="100">
                          <a:solidFill>
                            <a:schemeClr val="accent2"/>
                          </a:solidFill>
                          <a:effectLst/>
                          <a:latin typeface="+mn-lt"/>
                          <a:ea typeface="Calibri" panose="020F0502020204030204" pitchFamily="34" charset="0"/>
                          <a:cs typeface="Arial" panose="020B0604020202020204" pitchFamily="34" charset="0"/>
                        </a:rPr>
                        <a:t>7</a:t>
                      </a:r>
                    </a:p>
                  </a:txBody>
                  <a:tcPr marT="41410" marB="41410" anchor="ctr">
                    <a:lnL w="9525" cap="flat" cmpd="sng" algn="ctr">
                      <a:solidFill>
                        <a:schemeClr val="tx2">
                          <a:lumMod val="40000"/>
                          <a:lumOff val="60000"/>
                        </a:schemeClr>
                      </a:solid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tc>
                  <a:txBody>
                    <a:bodyPr/>
                    <a:lstStyle/>
                    <a:p>
                      <a:pPr marL="285750" marR="0" indent="-285750" algn="l" defTabSz="914126" rtl="0" eaLnBrk="1" latinLnBrk="0" hangingPunct="1">
                        <a:spcBef>
                          <a:spcPts val="0"/>
                        </a:spcBef>
                        <a:spcAft>
                          <a:spcPts val="0"/>
                        </a:spcAft>
                        <a:buClr>
                          <a:schemeClr val="accent2"/>
                        </a:buClr>
                        <a:buFont typeface="Arial" panose="020B0604020202020204" pitchFamily="34" charset="0"/>
                        <a:buChar char="•"/>
                      </a:pPr>
                      <a:r>
                        <a:rPr lang="en-US" sz="1200" b="0" kern="100">
                          <a:solidFill>
                            <a:schemeClr val="dk1"/>
                          </a:solidFill>
                          <a:effectLst/>
                          <a:latin typeface="+mn-lt"/>
                          <a:ea typeface="+mn-ea"/>
                          <a:cs typeface="+mn-cs"/>
                        </a:rPr>
                        <a:t>Include information on cost effectiveness and reimbursement</a:t>
                      </a:r>
                    </a:p>
                  </a:txBody>
                  <a:tcPr marT="41410" marB="41410">
                    <a:lnL w="9525" cap="flat" cmpd="sng" algn="ctr">
                      <a:solidFill>
                        <a:schemeClr val="tx2">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72397094"/>
                  </a:ext>
                </a:extLst>
              </a:tr>
              <a:tr h="827265">
                <a:tc>
                  <a:txBody>
                    <a:bodyPr/>
                    <a:lstStyle/>
                    <a:p>
                      <a:pPr marL="0" marR="0" indent="0" algn="l">
                        <a:spcBef>
                          <a:spcPts val="0"/>
                        </a:spcBef>
                        <a:spcAft>
                          <a:spcPts val="0"/>
                        </a:spcAft>
                        <a:buNone/>
                      </a:pPr>
                      <a:r>
                        <a:rPr lang="en-US" sz="1200" kern="100">
                          <a:effectLst/>
                          <a:latin typeface="+mn-lt"/>
                          <a:ea typeface="Calibri" panose="020F0502020204030204" pitchFamily="34" charset="0"/>
                          <a:cs typeface="Arial" panose="020B0604020202020204" pitchFamily="34" charset="0"/>
                        </a:rPr>
                        <a:t>Use of Cases</a:t>
                      </a:r>
                    </a:p>
                  </a:txBody>
                  <a:tcPr marT="41410" marB="41410">
                    <a:lnL w="12700" cap="flat" cmpd="sng" algn="ctr">
                      <a:no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indent="-285750" algn="l" defTabSz="914126" rtl="0" eaLnBrk="1" latinLnBrk="0" hangingPunct="1">
                        <a:spcBef>
                          <a:spcPts val="0"/>
                        </a:spcBef>
                        <a:spcAft>
                          <a:spcPts val="0"/>
                        </a:spcAft>
                        <a:buClr>
                          <a:schemeClr val="accent2"/>
                        </a:buClr>
                        <a:buFont typeface="Arial" panose="020B0604020202020204" pitchFamily="34" charset="0"/>
                        <a:buChar char="•"/>
                      </a:pPr>
                      <a:r>
                        <a:rPr lang="en-US" sz="1200" b="0" kern="100">
                          <a:solidFill>
                            <a:schemeClr val="dk1"/>
                          </a:solidFill>
                          <a:effectLst/>
                          <a:latin typeface="+mn-lt"/>
                          <a:ea typeface="+mn-ea"/>
                          <a:cs typeface="+mn-cs"/>
                        </a:rPr>
                        <a:t>Cases were a great idea – Loved it </a:t>
                      </a:r>
                    </a:p>
                    <a:p>
                      <a:pPr marL="285750" marR="0" indent="-285750" algn="l" defTabSz="914126" rtl="0" eaLnBrk="1" latinLnBrk="0" hangingPunct="1">
                        <a:spcBef>
                          <a:spcPts val="0"/>
                        </a:spcBef>
                        <a:spcAft>
                          <a:spcPts val="0"/>
                        </a:spcAft>
                        <a:buClr>
                          <a:schemeClr val="accent2"/>
                        </a:buClr>
                        <a:buFont typeface="Arial" panose="020B0604020202020204" pitchFamily="34" charset="0"/>
                        <a:buChar char="•"/>
                      </a:pPr>
                      <a:r>
                        <a:rPr lang="en-US" sz="1200" b="0" kern="100">
                          <a:solidFill>
                            <a:schemeClr val="dk1"/>
                          </a:solidFill>
                          <a:effectLst/>
                          <a:latin typeface="+mn-lt"/>
                          <a:ea typeface="+mn-ea"/>
                          <a:cs typeface="+mn-cs"/>
                        </a:rPr>
                        <a:t>Cases were too easy – my patients are typically much more complex</a:t>
                      </a:r>
                    </a:p>
                    <a:p>
                      <a:pPr marL="285750" marR="0" indent="-285750" algn="l" defTabSz="914126" rtl="0" eaLnBrk="1" latinLnBrk="0" hangingPunct="1">
                        <a:spcBef>
                          <a:spcPts val="0"/>
                        </a:spcBef>
                        <a:spcAft>
                          <a:spcPts val="0"/>
                        </a:spcAft>
                        <a:buClr>
                          <a:schemeClr val="accent2"/>
                        </a:buClr>
                        <a:buFont typeface="Arial" panose="020B0604020202020204" pitchFamily="34" charset="0"/>
                        <a:buChar char="•"/>
                      </a:pPr>
                      <a:r>
                        <a:rPr lang="en-US" sz="1200" b="0" kern="100">
                          <a:solidFill>
                            <a:schemeClr val="dk1"/>
                          </a:solidFill>
                          <a:effectLst/>
                          <a:latin typeface="+mn-lt"/>
                          <a:ea typeface="+mn-ea"/>
                          <a:cs typeface="+mn-cs"/>
                        </a:rPr>
                        <a:t>More diverse case would have been useful</a:t>
                      </a:r>
                    </a:p>
                  </a:txBody>
                  <a:tcPr marT="41410" marB="41410">
                    <a:lnL w="9525" cap="flat" cmpd="sng" algn="ctr">
                      <a:solidFill>
                        <a:schemeClr val="tx2">
                          <a:lumMod val="40000"/>
                          <a:lumOff val="60000"/>
                        </a:schemeClr>
                      </a:solid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200" b="1" i="0" kern="100">
                          <a:solidFill>
                            <a:schemeClr val="accent2"/>
                          </a:solidFill>
                          <a:effectLst/>
                          <a:latin typeface="+mn-lt"/>
                          <a:ea typeface="Calibri" panose="020F0502020204030204" pitchFamily="34" charset="0"/>
                          <a:cs typeface="Arial" panose="020B0604020202020204" pitchFamily="34" charset="0"/>
                        </a:rPr>
                        <a:t>7</a:t>
                      </a:r>
                    </a:p>
                  </a:txBody>
                  <a:tcPr marT="41410" marB="41410" anchor="ctr">
                    <a:lnL w="9525" cap="flat" cmpd="sng" algn="ctr">
                      <a:solidFill>
                        <a:schemeClr val="tx2">
                          <a:lumMod val="40000"/>
                          <a:lumOff val="60000"/>
                        </a:schemeClr>
                      </a:solid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tc>
                  <a:txBody>
                    <a:bodyPr/>
                    <a:lstStyle/>
                    <a:p>
                      <a:pPr marL="285750" marR="0" lvl="0" indent="-285750" algn="l" defTabSz="914126" rtl="0" eaLnBrk="1" fontAlgn="auto" latinLnBrk="0" hangingPunct="1">
                        <a:lnSpc>
                          <a:spcPct val="100000"/>
                        </a:lnSpc>
                        <a:spcBef>
                          <a:spcPts val="0"/>
                        </a:spcBef>
                        <a:spcAft>
                          <a:spcPts val="0"/>
                        </a:spcAft>
                        <a:buClr>
                          <a:schemeClr val="accent2"/>
                        </a:buClr>
                        <a:buSzTx/>
                        <a:buFont typeface="Arial" panose="020B0604020202020204" pitchFamily="34" charset="0"/>
                        <a:buChar char="•"/>
                        <a:tabLst/>
                        <a:defRPr/>
                      </a:pPr>
                      <a:r>
                        <a:rPr lang="en-US" sz="1200" b="0" kern="100">
                          <a:solidFill>
                            <a:schemeClr val="dk1"/>
                          </a:solidFill>
                          <a:effectLst/>
                          <a:latin typeface="+mn-lt"/>
                          <a:ea typeface="+mn-ea"/>
                          <a:cs typeface="+mn-cs"/>
                        </a:rPr>
                        <a:t>More cases addressing complex patients</a:t>
                      </a:r>
                    </a:p>
                    <a:p>
                      <a:pPr marL="285750" marR="0" indent="-285750" algn="l" defTabSz="914126" rtl="0" eaLnBrk="1" latinLnBrk="0" hangingPunct="1">
                        <a:spcBef>
                          <a:spcPts val="0"/>
                        </a:spcBef>
                        <a:spcAft>
                          <a:spcPts val="0"/>
                        </a:spcAft>
                        <a:buClr>
                          <a:schemeClr val="accent2"/>
                        </a:buClr>
                        <a:buFont typeface="Arial" panose="020B0604020202020204" pitchFamily="34" charset="0"/>
                        <a:buChar char="•"/>
                      </a:pPr>
                      <a:endParaRPr lang="en-US" sz="1200" b="0" kern="100">
                        <a:solidFill>
                          <a:schemeClr val="dk1"/>
                        </a:solidFill>
                        <a:effectLst/>
                        <a:latin typeface="+mn-lt"/>
                        <a:ea typeface="+mn-ea"/>
                        <a:cs typeface="+mn-cs"/>
                      </a:endParaRPr>
                    </a:p>
                    <a:p>
                      <a:pPr marL="285750" marR="0" indent="-285750" algn="l" defTabSz="914126" rtl="0" eaLnBrk="1" latinLnBrk="0" hangingPunct="1">
                        <a:spcBef>
                          <a:spcPts val="0"/>
                        </a:spcBef>
                        <a:spcAft>
                          <a:spcPts val="0"/>
                        </a:spcAft>
                        <a:buClr>
                          <a:schemeClr val="accent2"/>
                        </a:buClr>
                        <a:buFont typeface="Arial" panose="020B0604020202020204" pitchFamily="34" charset="0"/>
                        <a:buChar char="•"/>
                      </a:pPr>
                      <a:endParaRPr lang="en-US" sz="1200" b="0" kern="100">
                        <a:solidFill>
                          <a:schemeClr val="dk1"/>
                        </a:solidFill>
                        <a:effectLst/>
                        <a:latin typeface="+mn-lt"/>
                        <a:ea typeface="+mn-ea"/>
                        <a:cs typeface="+mn-cs"/>
                      </a:endParaRPr>
                    </a:p>
                  </a:txBody>
                  <a:tcPr marT="41410" marB="41410">
                    <a:lnL w="9525" cap="flat" cmpd="sng" algn="ctr">
                      <a:solidFill>
                        <a:schemeClr val="tx2">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9450131"/>
                  </a:ext>
                </a:extLst>
              </a:tr>
              <a:tr h="365521">
                <a:tc>
                  <a:txBody>
                    <a:bodyPr/>
                    <a:lstStyle/>
                    <a:p>
                      <a:pPr marL="0" marR="0" indent="0" algn="l">
                        <a:spcBef>
                          <a:spcPts val="0"/>
                        </a:spcBef>
                        <a:spcAft>
                          <a:spcPts val="0"/>
                        </a:spcAft>
                        <a:buNone/>
                      </a:pPr>
                      <a:r>
                        <a:rPr lang="en-US" sz="1200" kern="100">
                          <a:effectLst/>
                          <a:latin typeface="+mn-lt"/>
                          <a:ea typeface="Calibri" panose="020F0502020204030204" pitchFamily="34" charset="0"/>
                          <a:cs typeface="Arial" panose="020B0604020202020204" pitchFamily="34" charset="0"/>
                        </a:rPr>
                        <a:t>Faculty/ Presentation</a:t>
                      </a:r>
                    </a:p>
                  </a:txBody>
                  <a:tcPr marT="41410" marB="41410">
                    <a:lnL w="12700" cap="flat" cmpd="sng" algn="ctr">
                      <a:no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indent="-285750" algn="l" defTabSz="914126" rtl="0" eaLnBrk="1" latinLnBrk="0" hangingPunct="1">
                        <a:spcBef>
                          <a:spcPts val="0"/>
                        </a:spcBef>
                        <a:spcAft>
                          <a:spcPts val="0"/>
                        </a:spcAft>
                        <a:buClr>
                          <a:schemeClr val="accent2"/>
                        </a:buClr>
                        <a:buFont typeface="Arial" panose="020B0604020202020204" pitchFamily="34" charset="0"/>
                        <a:buChar char="•"/>
                      </a:pPr>
                      <a:r>
                        <a:rPr lang="en-US" sz="1200" b="0" kern="100">
                          <a:solidFill>
                            <a:schemeClr val="dk1"/>
                          </a:solidFill>
                          <a:effectLst/>
                          <a:latin typeface="+mn-lt"/>
                          <a:ea typeface="+mn-ea"/>
                          <a:cs typeface="+mn-cs"/>
                        </a:rPr>
                        <a:t>Faculty were excellent presenters – explained well/ were dynamic</a:t>
                      </a:r>
                    </a:p>
                  </a:txBody>
                  <a:tcPr marT="41410" marB="41410">
                    <a:lnL w="9525" cap="flat" cmpd="sng" algn="ctr">
                      <a:solidFill>
                        <a:schemeClr val="tx2">
                          <a:lumMod val="40000"/>
                          <a:lumOff val="60000"/>
                        </a:schemeClr>
                      </a:solid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200" b="1" i="0" kern="100">
                          <a:solidFill>
                            <a:schemeClr val="accent2"/>
                          </a:solidFill>
                          <a:effectLst/>
                          <a:latin typeface="+mn-lt"/>
                          <a:ea typeface="Calibri" panose="020F0502020204030204" pitchFamily="34" charset="0"/>
                          <a:cs typeface="Arial" panose="020B0604020202020204" pitchFamily="34" charset="0"/>
                        </a:rPr>
                        <a:t>5</a:t>
                      </a:r>
                    </a:p>
                  </a:txBody>
                  <a:tcPr marT="41410" marB="41410" anchor="ctr">
                    <a:lnL w="9525" cap="flat" cmpd="sng" algn="ctr">
                      <a:solidFill>
                        <a:schemeClr val="tx2">
                          <a:lumMod val="40000"/>
                          <a:lumOff val="60000"/>
                        </a:schemeClr>
                      </a:solid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tc>
                  <a:txBody>
                    <a:bodyPr/>
                    <a:lstStyle/>
                    <a:p>
                      <a:pPr marL="285750" marR="0" indent="-285750" algn="l" defTabSz="914126" rtl="0" eaLnBrk="1" latinLnBrk="0" hangingPunct="1">
                        <a:spcBef>
                          <a:spcPts val="0"/>
                        </a:spcBef>
                        <a:spcAft>
                          <a:spcPts val="0"/>
                        </a:spcAft>
                        <a:buClr>
                          <a:schemeClr val="accent2"/>
                        </a:buClr>
                        <a:buFont typeface="Arial" panose="020B0604020202020204" pitchFamily="34" charset="0"/>
                        <a:buChar char="•"/>
                      </a:pPr>
                      <a:r>
                        <a:rPr lang="en-US" sz="1200" b="0" kern="100">
                          <a:solidFill>
                            <a:schemeClr val="dk1"/>
                          </a:solidFill>
                          <a:effectLst/>
                          <a:latin typeface="+mn-lt"/>
                          <a:ea typeface="+mn-ea"/>
                          <a:cs typeface="+mn-cs"/>
                        </a:rPr>
                        <a:t>Use these faculty again</a:t>
                      </a:r>
                    </a:p>
                  </a:txBody>
                  <a:tcPr marT="41410" marB="41410">
                    <a:lnL w="9525" cap="flat" cmpd="sng" algn="ctr">
                      <a:solidFill>
                        <a:schemeClr val="tx2">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44195326"/>
                  </a:ext>
                </a:extLst>
              </a:tr>
              <a:tr h="455700">
                <a:tc>
                  <a:txBody>
                    <a:bodyPr/>
                    <a:lstStyle/>
                    <a:p>
                      <a:pPr marL="0" marR="0" indent="0" algn="l">
                        <a:spcBef>
                          <a:spcPts val="0"/>
                        </a:spcBef>
                        <a:spcAft>
                          <a:spcPts val="0"/>
                        </a:spcAft>
                        <a:buNone/>
                      </a:pPr>
                      <a:r>
                        <a:rPr lang="en-US" sz="1200" kern="100">
                          <a:effectLst/>
                          <a:latin typeface="+mn-lt"/>
                          <a:ea typeface="Calibri" panose="020F0502020204030204" pitchFamily="34" charset="0"/>
                          <a:cs typeface="Arial" panose="020B0604020202020204" pitchFamily="34" charset="0"/>
                        </a:rPr>
                        <a:t>Technical Challenges </a:t>
                      </a:r>
                    </a:p>
                  </a:txBody>
                  <a:tcPr marT="41410" marB="41410">
                    <a:lnL w="12700" cap="flat" cmpd="sng" algn="ctr">
                      <a:no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indent="-285750" algn="l" defTabSz="914126" rtl="0" eaLnBrk="1" latinLnBrk="0" hangingPunct="1">
                        <a:spcBef>
                          <a:spcPts val="0"/>
                        </a:spcBef>
                        <a:spcAft>
                          <a:spcPts val="0"/>
                        </a:spcAft>
                        <a:buClr>
                          <a:schemeClr val="accent2"/>
                        </a:buClr>
                        <a:buFont typeface="Arial" panose="020B0604020202020204" pitchFamily="34" charset="0"/>
                        <a:buChar char="•"/>
                      </a:pPr>
                      <a:r>
                        <a:rPr lang="en-US" sz="1200" b="0" kern="100">
                          <a:solidFill>
                            <a:schemeClr val="dk1"/>
                          </a:solidFill>
                          <a:effectLst/>
                          <a:latin typeface="+mn-lt"/>
                          <a:ea typeface="+mn-ea"/>
                          <a:cs typeface="+mn-cs"/>
                        </a:rPr>
                        <a:t>Couldn’t access the resources</a:t>
                      </a:r>
                    </a:p>
                    <a:p>
                      <a:pPr marL="285750" marR="0" indent="-285750" algn="l" defTabSz="914126" rtl="0" eaLnBrk="1" latinLnBrk="0" hangingPunct="1">
                        <a:spcBef>
                          <a:spcPts val="0"/>
                        </a:spcBef>
                        <a:spcAft>
                          <a:spcPts val="0"/>
                        </a:spcAft>
                        <a:buClr>
                          <a:schemeClr val="accent2"/>
                        </a:buClr>
                        <a:buFont typeface="Arial" panose="020B0604020202020204" pitchFamily="34" charset="0"/>
                        <a:buChar char="•"/>
                      </a:pPr>
                      <a:r>
                        <a:rPr lang="en-US" sz="1200" b="0" kern="100">
                          <a:solidFill>
                            <a:schemeClr val="dk1"/>
                          </a:solidFill>
                          <a:effectLst/>
                          <a:latin typeface="+mn-lt"/>
                          <a:ea typeface="+mn-ea"/>
                          <a:cs typeface="+mn-cs"/>
                        </a:rPr>
                        <a:t>Technical problems prevented seeing first 10 minutes.</a:t>
                      </a:r>
                    </a:p>
                  </a:txBody>
                  <a:tcPr marT="41410" marB="41410">
                    <a:lnL w="9525" cap="flat" cmpd="sng" algn="ctr">
                      <a:solidFill>
                        <a:schemeClr val="tx2">
                          <a:lumMod val="40000"/>
                          <a:lumOff val="60000"/>
                        </a:schemeClr>
                      </a:solid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200" b="1" i="0" kern="100">
                          <a:solidFill>
                            <a:schemeClr val="accent2"/>
                          </a:solidFill>
                          <a:effectLst/>
                          <a:latin typeface="+mn-lt"/>
                          <a:ea typeface="Calibri" panose="020F0502020204030204" pitchFamily="34" charset="0"/>
                          <a:cs typeface="Arial" panose="020B0604020202020204" pitchFamily="34" charset="0"/>
                        </a:rPr>
                        <a:t>4</a:t>
                      </a:r>
                    </a:p>
                  </a:txBody>
                  <a:tcPr marT="41410" marB="41410" anchor="ctr">
                    <a:lnL w="9525" cap="flat" cmpd="sng" algn="ctr">
                      <a:solidFill>
                        <a:schemeClr val="tx2">
                          <a:lumMod val="40000"/>
                          <a:lumOff val="60000"/>
                        </a:schemeClr>
                      </a:solid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tc>
                  <a:txBody>
                    <a:bodyPr/>
                    <a:lstStyle/>
                    <a:p>
                      <a:pPr marL="285750" marR="0" indent="-285750" algn="l" defTabSz="914126" rtl="0" eaLnBrk="1" latinLnBrk="0" hangingPunct="1">
                        <a:spcBef>
                          <a:spcPts val="0"/>
                        </a:spcBef>
                        <a:spcAft>
                          <a:spcPts val="0"/>
                        </a:spcAft>
                        <a:buClr>
                          <a:schemeClr val="accent2"/>
                        </a:buClr>
                        <a:buFont typeface="Arial" panose="020B0604020202020204" pitchFamily="34" charset="0"/>
                        <a:buChar char="•"/>
                      </a:pPr>
                      <a:r>
                        <a:rPr lang="en-US" sz="1200" b="0" kern="100">
                          <a:solidFill>
                            <a:schemeClr val="dk1"/>
                          </a:solidFill>
                          <a:effectLst/>
                          <a:latin typeface="+mn-lt"/>
                          <a:ea typeface="+mn-ea"/>
                          <a:cs typeface="+mn-cs"/>
                        </a:rPr>
                        <a:t>Improve user-access testing prior to the event</a:t>
                      </a:r>
                    </a:p>
                  </a:txBody>
                  <a:tcPr marT="41410" marB="41410">
                    <a:lnL w="9525" cap="flat" cmpd="sng" algn="ctr">
                      <a:solidFill>
                        <a:schemeClr val="tx2">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26390316"/>
                  </a:ext>
                </a:extLst>
              </a:tr>
              <a:tr h="337762">
                <a:tc>
                  <a:txBody>
                    <a:bodyPr/>
                    <a:lstStyle/>
                    <a:p>
                      <a:pPr marL="0" marR="0" indent="0" algn="l">
                        <a:spcBef>
                          <a:spcPts val="0"/>
                        </a:spcBef>
                        <a:spcAft>
                          <a:spcPts val="0"/>
                        </a:spcAft>
                        <a:buNone/>
                      </a:pPr>
                      <a:r>
                        <a:rPr lang="en-US" sz="1200" kern="100">
                          <a:effectLst/>
                          <a:latin typeface="+mn-lt"/>
                          <a:ea typeface="Calibri" panose="020F0502020204030204" pitchFamily="34" charset="0"/>
                          <a:cs typeface="Arial" panose="020B0604020202020204" pitchFamily="34" charset="0"/>
                        </a:rPr>
                        <a:t>Other</a:t>
                      </a:r>
                    </a:p>
                  </a:txBody>
                  <a:tcPr marT="41410" marB="41410">
                    <a:lnL w="12700" cap="flat" cmpd="sng" algn="ctr">
                      <a:no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indent="-285750" algn="l" defTabSz="914126" rtl="0" eaLnBrk="1" latinLnBrk="0" hangingPunct="1">
                        <a:spcBef>
                          <a:spcPts val="0"/>
                        </a:spcBef>
                        <a:spcAft>
                          <a:spcPts val="0"/>
                        </a:spcAft>
                        <a:buClr>
                          <a:schemeClr val="accent2"/>
                        </a:buClr>
                        <a:buFont typeface="Arial" panose="020B0604020202020204" pitchFamily="34" charset="0"/>
                        <a:buChar char="•"/>
                      </a:pPr>
                      <a:r>
                        <a:rPr lang="en-US" sz="1200" b="0" kern="100">
                          <a:solidFill>
                            <a:schemeClr val="dk1"/>
                          </a:solidFill>
                          <a:effectLst/>
                          <a:latin typeface="+mn-lt"/>
                          <a:ea typeface="+mn-ea"/>
                          <a:cs typeface="+mn-cs"/>
                        </a:rPr>
                        <a:t> No time to &lt;Insert examples&gt;</a:t>
                      </a:r>
                    </a:p>
                  </a:txBody>
                  <a:tcPr marT="41410" marB="41410">
                    <a:lnL w="9525" cap="flat" cmpd="sng" algn="ctr">
                      <a:solidFill>
                        <a:schemeClr val="tx2">
                          <a:lumMod val="40000"/>
                          <a:lumOff val="60000"/>
                        </a:schemeClr>
                      </a:solid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200" b="1" i="0" kern="100">
                          <a:solidFill>
                            <a:schemeClr val="accent2"/>
                          </a:solidFill>
                          <a:effectLst/>
                          <a:latin typeface="+mn-lt"/>
                          <a:ea typeface="Calibri" panose="020F0502020204030204" pitchFamily="34" charset="0"/>
                          <a:cs typeface="Arial" panose="020B0604020202020204" pitchFamily="34" charset="0"/>
                        </a:rPr>
                        <a:t>4</a:t>
                      </a:r>
                    </a:p>
                  </a:txBody>
                  <a:tcPr marT="41410" marB="41410" anchor="ctr">
                    <a:lnL w="9525" cap="flat" cmpd="sng" algn="ctr">
                      <a:solidFill>
                        <a:schemeClr val="tx2">
                          <a:lumMod val="40000"/>
                          <a:lumOff val="60000"/>
                        </a:schemeClr>
                      </a:solid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alpha val="40000"/>
                      </a:schemeClr>
                    </a:solidFill>
                  </a:tcPr>
                </a:tc>
                <a:tc>
                  <a:txBody>
                    <a:bodyPr/>
                    <a:lstStyle/>
                    <a:p>
                      <a:pPr marL="0" marR="0" algn="l">
                        <a:spcBef>
                          <a:spcPts val="0"/>
                        </a:spcBef>
                        <a:spcAft>
                          <a:spcPts val="0"/>
                        </a:spcAft>
                      </a:pPr>
                      <a:endParaRPr lang="en-US" sz="1200" kern="100">
                        <a:effectLst/>
                        <a:latin typeface="+mn-lt"/>
                        <a:ea typeface="Calibri" panose="020F0502020204030204" pitchFamily="34" charset="0"/>
                        <a:cs typeface="Arial" panose="020B0604020202020204" pitchFamily="34" charset="0"/>
                      </a:endParaRPr>
                    </a:p>
                  </a:txBody>
                  <a:tcPr marT="41410" marB="41410">
                    <a:lnL w="9525" cap="flat" cmpd="sng" algn="ctr">
                      <a:solidFill>
                        <a:schemeClr val="tx2">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lumMod val="40000"/>
                          <a:lumOff val="6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74206014"/>
                  </a:ext>
                </a:extLst>
              </a:tr>
            </a:tbl>
          </a:graphicData>
        </a:graphic>
      </p:graphicFrame>
      <p:sp>
        <p:nvSpPr>
          <p:cNvPr id="2" name="TextBox 1">
            <a:extLst>
              <a:ext uri="{FF2B5EF4-FFF2-40B4-BE49-F238E27FC236}">
                <a16:creationId xmlns:a16="http://schemas.microsoft.com/office/drawing/2014/main" id="{8FE77B0E-640F-7240-130C-98FDFD78B626}"/>
              </a:ext>
            </a:extLst>
          </p:cNvPr>
          <p:cNvSpPr txBox="1"/>
          <p:nvPr/>
        </p:nvSpPr>
        <p:spPr>
          <a:xfrm>
            <a:off x="753563" y="5762608"/>
            <a:ext cx="5076171" cy="263601"/>
          </a:xfrm>
          <a:prstGeom prst="rect">
            <a:avLst/>
          </a:prstGeom>
          <a:noFill/>
        </p:spPr>
        <p:txBody>
          <a:bodyPr wrap="square" lIns="0" tIns="0" rIns="0" bIns="0" rtlCol="0">
            <a:noAutofit/>
          </a:bodyPr>
          <a:lstStyle/>
          <a:p>
            <a:pPr defTabSz="914240"/>
            <a:r>
              <a:rPr lang="en-US" altLang="en-US" sz="1000" b="1" i="1">
                <a:solidFill>
                  <a:srgbClr val="0066F5"/>
                </a:solidFill>
                <a:latin typeface="Calibri" panose="020F0502020204030204" pitchFamily="34" charset="0"/>
                <a:ea typeface="Calibri" panose="020F0502020204030204" pitchFamily="34" charset="0"/>
                <a:cs typeface="Arial" panose="020B0604020202020204" pitchFamily="34" charset="0"/>
              </a:rPr>
              <a:t>If AI tools are used, they must be cited</a:t>
            </a:r>
          </a:p>
        </p:txBody>
      </p:sp>
    </p:spTree>
    <p:extLst>
      <p:ext uri="{BB962C8B-B14F-4D97-AF65-F5344CB8AC3E}">
        <p14:creationId xmlns:p14="http://schemas.microsoft.com/office/powerpoint/2010/main" val="742560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B5BCB8-226A-381E-B2F3-DE8E54B0D692}"/>
            </a:ext>
          </a:extLst>
        </p:cNvPr>
        <p:cNvGrpSpPr/>
        <p:nvPr/>
      </p:nvGrpSpPr>
      <p:grpSpPr>
        <a:xfrm>
          <a:off x="0" y="0"/>
          <a:ext cx="0" cy="0"/>
          <a:chOff x="0" y="0"/>
          <a:chExt cx="0" cy="0"/>
        </a:xfrm>
      </p:grpSpPr>
      <p:sp>
        <p:nvSpPr>
          <p:cNvPr id="8" name="Title 7">
            <a:extLst>
              <a:ext uri="{FF2B5EF4-FFF2-40B4-BE49-F238E27FC236}">
                <a16:creationId xmlns:a16="http://schemas.microsoft.com/office/drawing/2014/main" id="{F79F0668-07C6-C231-438D-34755DC5C50F}"/>
              </a:ext>
            </a:extLst>
          </p:cNvPr>
          <p:cNvSpPr>
            <a:spLocks noGrp="1"/>
          </p:cNvSpPr>
          <p:nvPr>
            <p:ph type="title"/>
          </p:nvPr>
        </p:nvSpPr>
        <p:spPr>
          <a:xfrm>
            <a:off x="445972" y="316800"/>
            <a:ext cx="11226916" cy="1175040"/>
          </a:xfrm>
        </p:spPr>
        <p:txBody>
          <a:bodyPr/>
          <a:lstStyle/>
          <a:p>
            <a:r>
              <a:rPr lang="en-US"/>
              <a:t>EXAMPLE: Satisfaction Data</a:t>
            </a:r>
          </a:p>
        </p:txBody>
      </p:sp>
      <p:sp>
        <p:nvSpPr>
          <p:cNvPr id="11" name="Rectangle: Rounded Corners 10">
            <a:extLst>
              <a:ext uri="{FF2B5EF4-FFF2-40B4-BE49-F238E27FC236}">
                <a16:creationId xmlns:a16="http://schemas.microsoft.com/office/drawing/2014/main" id="{A01C0F96-7D5B-0A13-2B78-FF18DF171B20}"/>
              </a:ext>
            </a:extLst>
          </p:cNvPr>
          <p:cNvSpPr/>
          <p:nvPr/>
        </p:nvSpPr>
        <p:spPr>
          <a:xfrm>
            <a:off x="445973" y="802863"/>
            <a:ext cx="11204691" cy="4527988"/>
          </a:xfrm>
          <a:prstGeom prst="roundRect">
            <a:avLst>
              <a:gd name="adj" fmla="val 7989"/>
            </a:avLst>
          </a:prstGeom>
          <a:gradFill>
            <a:gsLst>
              <a:gs pos="24000">
                <a:schemeClr val="tx2">
                  <a:lumMod val="40000"/>
                  <a:lumOff val="60000"/>
                  <a:alpha val="65000"/>
                </a:schemeClr>
              </a:gs>
              <a:gs pos="100000">
                <a:schemeClr val="tx2">
                  <a:lumMod val="20000"/>
                  <a:lumOff val="80000"/>
                </a:schemeClr>
              </a:gs>
            </a:gsLst>
            <a:path path="rect">
              <a:fillToRect l="100000" t="100000"/>
            </a:path>
          </a:gra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defTabSz="914240">
              <a:defRPr/>
            </a:pPr>
            <a:endParaRPr lang="en-US">
              <a:solidFill>
                <a:prstClr val="white"/>
              </a:solidFill>
              <a:latin typeface="Arial" panose="020B0604020202020204"/>
            </a:endParaRPr>
          </a:p>
        </p:txBody>
      </p:sp>
      <p:sp>
        <p:nvSpPr>
          <p:cNvPr id="12" name="Rectangle: Rounded Corners 11">
            <a:extLst>
              <a:ext uri="{FF2B5EF4-FFF2-40B4-BE49-F238E27FC236}">
                <a16:creationId xmlns:a16="http://schemas.microsoft.com/office/drawing/2014/main" id="{1CE8BF9D-B4A2-B74F-AD87-229BB4133C62}"/>
              </a:ext>
            </a:extLst>
          </p:cNvPr>
          <p:cNvSpPr/>
          <p:nvPr/>
        </p:nvSpPr>
        <p:spPr>
          <a:xfrm>
            <a:off x="5828457" y="1403447"/>
            <a:ext cx="5616266" cy="3726390"/>
          </a:xfrm>
          <a:prstGeom prst="roundRect">
            <a:avLst>
              <a:gd name="adj" fmla="val 6335"/>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defTabSz="914240">
              <a:defRPr/>
            </a:pPr>
            <a:endParaRPr lang="en-US">
              <a:solidFill>
                <a:prstClr val="white"/>
              </a:solidFill>
              <a:latin typeface="Arial" panose="020B0604020202020204"/>
            </a:endParaRPr>
          </a:p>
        </p:txBody>
      </p:sp>
      <p:sp>
        <p:nvSpPr>
          <p:cNvPr id="13" name="Rectangle: Rounded Corners 12">
            <a:extLst>
              <a:ext uri="{FF2B5EF4-FFF2-40B4-BE49-F238E27FC236}">
                <a16:creationId xmlns:a16="http://schemas.microsoft.com/office/drawing/2014/main" id="{3F3B949D-C681-D84C-8E76-3657A2B4F54A}"/>
              </a:ext>
            </a:extLst>
          </p:cNvPr>
          <p:cNvSpPr/>
          <p:nvPr/>
        </p:nvSpPr>
        <p:spPr>
          <a:xfrm>
            <a:off x="651908" y="1403350"/>
            <a:ext cx="6207680" cy="3729632"/>
          </a:xfrm>
          <a:prstGeom prst="roundRect">
            <a:avLst>
              <a:gd name="adj" fmla="val 619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31520" rIns="0" bIns="91440" rtlCol="0" anchor="t" anchorCtr="0"/>
          <a:lstStyle/>
          <a:p>
            <a:pPr algn="ctr" defTabSz="914126">
              <a:defRPr/>
            </a:pPr>
            <a:endParaRPr lang="en-US" b="1">
              <a:solidFill>
                <a:srgbClr val="071D49"/>
              </a:solidFill>
              <a:latin typeface="Arial" panose="020B0604020202020204"/>
            </a:endParaRPr>
          </a:p>
        </p:txBody>
      </p:sp>
      <p:sp>
        <p:nvSpPr>
          <p:cNvPr id="15" name="Rectangle 14">
            <a:extLst>
              <a:ext uri="{FF2B5EF4-FFF2-40B4-BE49-F238E27FC236}">
                <a16:creationId xmlns:a16="http://schemas.microsoft.com/office/drawing/2014/main" id="{EC91A764-70CF-1348-C17B-8EC51F3DE58F}"/>
              </a:ext>
            </a:extLst>
          </p:cNvPr>
          <p:cNvSpPr/>
          <p:nvPr/>
        </p:nvSpPr>
        <p:spPr>
          <a:xfrm>
            <a:off x="232595" y="6169949"/>
            <a:ext cx="1299411" cy="6002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defTabSz="914240">
              <a:defRPr/>
            </a:pPr>
            <a:endParaRPr lang="en-US">
              <a:solidFill>
                <a:prstClr val="white"/>
              </a:solidFill>
              <a:latin typeface="Arial" panose="020B0604020202020204"/>
            </a:endParaRPr>
          </a:p>
        </p:txBody>
      </p:sp>
      <p:pic>
        <p:nvPicPr>
          <p:cNvPr id="16" name="Graphic 15" descr="AbbVie logo">
            <a:extLst>
              <a:ext uri="{FF2B5EF4-FFF2-40B4-BE49-F238E27FC236}">
                <a16:creationId xmlns:a16="http://schemas.microsoft.com/office/drawing/2014/main" id="{23F80166-A53C-DAF7-1786-B6CC0586BCD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08066" y="6399842"/>
            <a:ext cx="802150" cy="140480"/>
          </a:xfrm>
          <a:prstGeom prst="rect">
            <a:avLst/>
          </a:prstGeom>
        </p:spPr>
      </p:pic>
      <p:graphicFrame>
        <p:nvGraphicFramePr>
          <p:cNvPr id="24" name="Content Placeholder 3">
            <a:extLst>
              <a:ext uri="{FF2B5EF4-FFF2-40B4-BE49-F238E27FC236}">
                <a16:creationId xmlns:a16="http://schemas.microsoft.com/office/drawing/2014/main" id="{E407777A-9FB9-C7AA-FFDD-A568EF4D042A}"/>
              </a:ext>
            </a:extLst>
          </p:cNvPr>
          <p:cNvGraphicFramePr>
            <a:graphicFrameLocks/>
          </p:cNvGraphicFramePr>
          <p:nvPr/>
        </p:nvGraphicFramePr>
        <p:xfrm>
          <a:off x="651908" y="884689"/>
          <a:ext cx="10792814" cy="4245148"/>
        </p:xfrm>
        <a:graphic>
          <a:graphicData uri="http://schemas.openxmlformats.org/drawingml/2006/table">
            <a:tbl>
              <a:tblPr firstRow="1" bandRow="1">
                <a:tableStyleId>{5C22544A-7EE6-4342-B048-85BDC9FD1C3A}</a:tableStyleId>
              </a:tblPr>
              <a:tblGrid>
                <a:gridCol w="6217408">
                  <a:extLst>
                    <a:ext uri="{9D8B030D-6E8A-4147-A177-3AD203B41FA5}">
                      <a16:colId xmlns:a16="http://schemas.microsoft.com/office/drawing/2014/main" val="1039379994"/>
                    </a:ext>
                  </a:extLst>
                </a:gridCol>
                <a:gridCol w="4575406">
                  <a:extLst>
                    <a:ext uri="{9D8B030D-6E8A-4147-A177-3AD203B41FA5}">
                      <a16:colId xmlns:a16="http://schemas.microsoft.com/office/drawing/2014/main" val="888863049"/>
                    </a:ext>
                  </a:extLst>
                </a:gridCol>
              </a:tblGrid>
              <a:tr h="407043">
                <a:tc>
                  <a:txBody>
                    <a:bodyPr/>
                    <a:lstStyle/>
                    <a:p>
                      <a:r>
                        <a:rPr lang="en-US" sz="1600">
                          <a:solidFill>
                            <a:schemeClr val="tx1"/>
                          </a:solidFill>
                        </a:rPr>
                        <a:t>CME Quality Indicator – based on a validated measure</a:t>
                      </a:r>
                    </a:p>
                    <a:p>
                      <a:r>
                        <a:rPr lang="en-US" sz="1200" i="1">
                          <a:solidFill>
                            <a:schemeClr val="tx1"/>
                          </a:solidFill>
                        </a:rPr>
                        <a:t>(J Contin Educ Health Prof. 2007; 27:173 – this is one of three validated tools)</a:t>
                      </a:r>
                    </a:p>
                  </a:txBody>
                  <a:tcPr marL="91416" marR="91416" marT="45708" marB="45708" anchor="ctr">
                    <a:lnL w="12700" cmpd="sng">
                      <a:noFill/>
                    </a:lnL>
                    <a:lnR w="9525" cap="flat" cmpd="sng" algn="ctr">
                      <a:solidFill>
                        <a:schemeClr val="tx2">
                          <a:lumMod val="40000"/>
                          <a:lumOff val="60000"/>
                        </a:schemeClr>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solidFill>
                            <a:schemeClr val="tx1"/>
                          </a:solidFill>
                        </a:rPr>
                        <a:t>Rating*  (n) * 7=completely, 1= Minimally </a:t>
                      </a:r>
                    </a:p>
                  </a:txBody>
                  <a:tcPr marL="91416" marR="91416" marT="45708" marB="45708" anchor="ctr">
                    <a:lnL w="9525" cap="flat" cmpd="sng" algn="ctr">
                      <a:solidFill>
                        <a:schemeClr val="tx2">
                          <a:lumMod val="40000"/>
                          <a:lumOff val="6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867534803"/>
                  </a:ext>
                </a:extLst>
              </a:tr>
              <a:tr h="363039">
                <a:tc>
                  <a:txBody>
                    <a:bodyPr/>
                    <a:lstStyle/>
                    <a:p>
                      <a:r>
                        <a:rPr lang="en-US" sz="1200">
                          <a:solidFill>
                            <a:schemeClr val="tx1"/>
                          </a:solidFill>
                        </a:rPr>
                        <a:t>Learning Objectives met</a:t>
                      </a:r>
                    </a:p>
                  </a:txBody>
                  <a:tcPr marL="91416" marR="91416" marT="45708" marB="45708" anchor="ctr">
                    <a:lnL w="12700" cmpd="sng">
                      <a:noFill/>
                    </a:lnL>
                    <a:lnR w="12700" cmpd="sng">
                      <a:noFill/>
                    </a:lnR>
                    <a:lnT w="38100" cmpd="sng">
                      <a:noFill/>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a:solidFill>
                            <a:schemeClr val="bg1"/>
                          </a:solidFill>
                        </a:rPr>
                        <a:t>6.5 (425); SD = 1.5</a:t>
                      </a:r>
                    </a:p>
                  </a:txBody>
                  <a:tcPr marL="91416" marR="91416" marT="45708" marB="45708" anchor="ctr">
                    <a:lnL w="12700" cmpd="sng">
                      <a:noFill/>
                    </a:lnL>
                    <a:lnR w="12700" cmpd="sng">
                      <a:noFill/>
                    </a:lnR>
                    <a:lnT w="38100" cmpd="sng">
                      <a:noFill/>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79387054"/>
                  </a:ext>
                </a:extLst>
              </a:tr>
              <a:tr h="459661">
                <a:tc>
                  <a:txBody>
                    <a:bodyPr/>
                    <a:lstStyle/>
                    <a:p>
                      <a:r>
                        <a:rPr lang="en-US" sz="1200">
                          <a:solidFill>
                            <a:schemeClr val="tx1"/>
                          </a:solidFill>
                        </a:rPr>
                        <a:t>Addressed my most pressing questions</a:t>
                      </a:r>
                    </a:p>
                  </a:txBody>
                  <a:tcPr marL="91416" marR="91416" marT="45708" marB="45708" anchor="ctr">
                    <a:lnL w="12700" cmpd="sng">
                      <a:noFill/>
                    </a:lnL>
                    <a:lnR w="12700" cmpd="sng">
                      <a:noFill/>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a:solidFill>
                            <a:schemeClr val="bg1"/>
                          </a:solidFill>
                        </a:rPr>
                        <a:t>5.0 (390); SD = 2.0</a:t>
                      </a:r>
                    </a:p>
                  </a:txBody>
                  <a:tcPr marL="91416" marR="91416" marT="45708" marB="45708" anchor="ctr">
                    <a:lnL w="12700" cmpd="sng">
                      <a:noFill/>
                    </a:lnL>
                    <a:lnR w="12700" cmpd="sng">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0095009"/>
                  </a:ext>
                </a:extLst>
              </a:tr>
              <a:tr h="363039">
                <a:tc>
                  <a:txBody>
                    <a:bodyPr/>
                    <a:lstStyle/>
                    <a:p>
                      <a:r>
                        <a:rPr lang="en-US" sz="1200">
                          <a:solidFill>
                            <a:schemeClr val="tx1"/>
                          </a:solidFill>
                        </a:rPr>
                        <a:t>Provided competencies identified by my specialty</a:t>
                      </a:r>
                    </a:p>
                  </a:txBody>
                  <a:tcPr marL="91416" marR="91416" marT="45708" marB="45708" anchor="ctr">
                    <a:lnL w="12700" cmpd="sng">
                      <a:noFill/>
                    </a:lnL>
                    <a:lnR w="12700" cmpd="sng">
                      <a:noFill/>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a:solidFill>
                            <a:schemeClr val="bg1"/>
                          </a:solidFill>
                        </a:rPr>
                        <a:t>4.75 (380); SD = 1.2</a:t>
                      </a:r>
                    </a:p>
                  </a:txBody>
                  <a:tcPr marL="91416" marR="91416" marT="45708" marB="45708" anchor="ctr">
                    <a:lnL w="12700" cmpd="sng">
                      <a:noFill/>
                    </a:lnL>
                    <a:lnR w="12700" cmpd="sng">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38865584"/>
                  </a:ext>
                </a:extLst>
              </a:tr>
              <a:tr h="363039">
                <a:tc>
                  <a:txBody>
                    <a:bodyPr/>
                    <a:lstStyle/>
                    <a:p>
                      <a:r>
                        <a:rPr lang="en-US" sz="1200">
                          <a:solidFill>
                            <a:schemeClr val="tx1"/>
                          </a:solidFill>
                        </a:rPr>
                        <a:t>Provided clear evidence to support content</a:t>
                      </a:r>
                    </a:p>
                  </a:txBody>
                  <a:tcPr marL="91416" marR="91416" marT="45708" marB="45708" anchor="ctr">
                    <a:lnL w="12700" cmpd="sng">
                      <a:noFill/>
                    </a:lnL>
                    <a:lnR w="12700" cmpd="sng">
                      <a:noFill/>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a:solidFill>
                            <a:schemeClr val="bg1"/>
                          </a:solidFill>
                        </a:rPr>
                        <a:t>6.4 (425); SD = 1.9</a:t>
                      </a:r>
                    </a:p>
                  </a:txBody>
                  <a:tcPr marL="91416" marR="91416" marT="45708" marB="45708" anchor="ctr">
                    <a:lnL w="12700" cmpd="sng">
                      <a:noFill/>
                    </a:lnL>
                    <a:lnR w="12700" cmpd="sng">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13841406"/>
                  </a:ext>
                </a:extLst>
              </a:tr>
              <a:tr h="363039">
                <a:tc>
                  <a:txBody>
                    <a:bodyPr/>
                    <a:lstStyle/>
                    <a:p>
                      <a:r>
                        <a:rPr lang="en-US" sz="1200">
                          <a:solidFill>
                            <a:schemeClr val="tx1"/>
                          </a:solidFill>
                        </a:rPr>
                        <a:t>Included opportunities to learn interactively from faculty and participants</a:t>
                      </a:r>
                    </a:p>
                  </a:txBody>
                  <a:tcPr marL="91416" marR="91416" marT="45708" marB="45708" anchor="ctr">
                    <a:lnL w="12700" cmpd="sng">
                      <a:noFill/>
                    </a:lnL>
                    <a:lnR w="12700" cmpd="sng">
                      <a:noFill/>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a:solidFill>
                            <a:schemeClr val="bg1"/>
                          </a:solidFill>
                        </a:rPr>
                        <a:t>6.8 (410); SD = 0.9</a:t>
                      </a:r>
                    </a:p>
                  </a:txBody>
                  <a:tcPr marL="91416" marR="91416" marT="45708" marB="45708" anchor="ctr">
                    <a:lnL w="12700" cmpd="sng">
                      <a:noFill/>
                    </a:lnL>
                    <a:lnR w="12700" cmpd="sng">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14306272"/>
                  </a:ext>
                </a:extLst>
              </a:tr>
              <a:tr h="363039">
                <a:tc>
                  <a:txBody>
                    <a:bodyPr/>
                    <a:lstStyle/>
                    <a:p>
                      <a:r>
                        <a:rPr lang="en-US" sz="1200">
                          <a:solidFill>
                            <a:schemeClr val="tx1"/>
                          </a:solidFill>
                        </a:rPr>
                        <a:t>Provided me with supporting materials or tools for my office</a:t>
                      </a:r>
                    </a:p>
                  </a:txBody>
                  <a:tcPr marL="91416" marR="91416" marT="45708" marB="45708" anchor="ctr">
                    <a:lnL w="12700" cmpd="sng">
                      <a:noFill/>
                    </a:lnL>
                    <a:lnR w="12700" cmpd="sng">
                      <a:noFill/>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a:solidFill>
                            <a:schemeClr val="bg1"/>
                          </a:solidFill>
                        </a:rPr>
                        <a:t>6.6 (425); SD = 0.9</a:t>
                      </a:r>
                    </a:p>
                  </a:txBody>
                  <a:tcPr marL="91416" marR="91416" marT="45708" marB="45708" anchor="ctr">
                    <a:lnL w="12700" cmpd="sng">
                      <a:noFill/>
                    </a:lnL>
                    <a:lnR w="12700" cmpd="sng">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05230913"/>
                  </a:ext>
                </a:extLst>
              </a:tr>
              <a:tr h="363039">
                <a:tc>
                  <a:txBody>
                    <a:bodyPr/>
                    <a:lstStyle/>
                    <a:p>
                      <a:r>
                        <a:rPr lang="en-US" sz="1200">
                          <a:solidFill>
                            <a:schemeClr val="tx1"/>
                          </a:solidFill>
                        </a:rPr>
                        <a:t>Included opportunities to solve patient cases</a:t>
                      </a:r>
                    </a:p>
                  </a:txBody>
                  <a:tcPr marL="91416" marR="91416" marT="45708" marB="45708" anchor="ctr">
                    <a:lnL w="12700" cmpd="sng">
                      <a:noFill/>
                    </a:lnL>
                    <a:lnR w="12700" cmpd="sng">
                      <a:noFill/>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a:solidFill>
                            <a:schemeClr val="bg1"/>
                          </a:solidFill>
                        </a:rPr>
                        <a:t>5.8 (390); SD = 1.3</a:t>
                      </a:r>
                    </a:p>
                  </a:txBody>
                  <a:tcPr marL="91416" marR="91416" marT="45708" marB="45708" anchor="ctr">
                    <a:lnL w="12700" cmpd="sng">
                      <a:noFill/>
                    </a:lnL>
                    <a:lnR w="12700" cmpd="sng">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59584711"/>
                  </a:ext>
                </a:extLst>
              </a:tr>
              <a:tr h="363039">
                <a:tc>
                  <a:txBody>
                    <a:bodyPr/>
                    <a:lstStyle/>
                    <a:p>
                      <a:r>
                        <a:rPr lang="en-US" sz="1200">
                          <a:solidFill>
                            <a:schemeClr val="tx1"/>
                          </a:solidFill>
                        </a:rPr>
                        <a:t>Allowed me to assess what I had learned </a:t>
                      </a:r>
                    </a:p>
                  </a:txBody>
                  <a:tcPr marL="91416" marR="91416" marT="45708" marB="45708" anchor="ctr">
                    <a:lnL w="12700" cmpd="sng">
                      <a:noFill/>
                    </a:lnL>
                    <a:lnR w="12700" cmpd="sng">
                      <a:noFill/>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a:solidFill>
                            <a:schemeClr val="bg1"/>
                          </a:solidFill>
                        </a:rPr>
                        <a:t>5.75 (420); SD = 1.5</a:t>
                      </a:r>
                    </a:p>
                  </a:txBody>
                  <a:tcPr marL="91416" marR="91416" marT="45708" marB="45708" anchor="ctr">
                    <a:lnL w="12700" cmpd="sng">
                      <a:noFill/>
                    </a:lnL>
                    <a:lnR w="12700" cmpd="sng">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06068159"/>
                  </a:ext>
                </a:extLst>
              </a:tr>
              <a:tr h="363039">
                <a:tc>
                  <a:txBody>
                    <a:bodyPr/>
                    <a:lstStyle/>
                    <a:p>
                      <a:r>
                        <a:rPr lang="en-US" sz="1200">
                          <a:solidFill>
                            <a:schemeClr val="tx1"/>
                          </a:solidFill>
                        </a:rPr>
                        <a:t>Translated trial data to patients I see in my practice </a:t>
                      </a:r>
                    </a:p>
                  </a:txBody>
                  <a:tcPr marL="91416" marR="91416" marT="45708" marB="45708" anchor="ctr">
                    <a:lnL w="12700" cmpd="sng">
                      <a:noFill/>
                    </a:lnL>
                    <a:lnR w="12700" cmpd="sng">
                      <a:noFill/>
                    </a:lnR>
                    <a:lnT w="9525" cap="flat" cmpd="sng" algn="ctr">
                      <a:solidFill>
                        <a:schemeClr val="tx2">
                          <a:lumMod val="40000"/>
                          <a:lumOff val="60000"/>
                        </a:schemeClr>
                      </a:solidFill>
                      <a:prstDash val="solid"/>
                      <a:round/>
                      <a:headEnd type="none" w="med" len="med"/>
                      <a:tailEnd type="none" w="med" len="med"/>
                    </a:lnT>
                    <a:lnB w="9525"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a:solidFill>
                            <a:schemeClr val="bg1"/>
                          </a:solidFill>
                        </a:rPr>
                        <a:t>N/A</a:t>
                      </a:r>
                    </a:p>
                  </a:txBody>
                  <a:tcPr marL="91416" marR="91416" marT="45708" marB="45708" anchor="ctr">
                    <a:lnL w="12700" cmpd="sng">
                      <a:noFill/>
                    </a:lnL>
                    <a:lnR w="12700" cmpd="sng">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67295415"/>
                  </a:ext>
                </a:extLst>
              </a:tr>
              <a:tr h="363039">
                <a:tc>
                  <a:txBody>
                    <a:bodyPr/>
                    <a:lstStyle/>
                    <a:p>
                      <a:r>
                        <a:rPr lang="en-US" sz="1200">
                          <a:solidFill>
                            <a:schemeClr val="tx1"/>
                          </a:solidFill>
                        </a:rPr>
                        <a:t>Addressed barriers to my optimal patient management </a:t>
                      </a:r>
                    </a:p>
                  </a:txBody>
                  <a:tcPr marL="91416" marR="91416" marT="45708" marB="45708" anchor="ctr">
                    <a:lnL w="12700" cmpd="sng">
                      <a:noFill/>
                    </a:lnL>
                    <a:lnR w="12700" cmpd="sng">
                      <a:noFill/>
                    </a:lnR>
                    <a:lnT w="9525" cap="flat" cmpd="sng" algn="ctr">
                      <a:solidFill>
                        <a:schemeClr val="tx2">
                          <a:lumMod val="40000"/>
                          <a:lumOff val="6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1200">
                          <a:solidFill>
                            <a:schemeClr val="bg1"/>
                          </a:solidFill>
                        </a:rPr>
                        <a:t>6.8 (425); SD = 1.4</a:t>
                      </a:r>
                    </a:p>
                  </a:txBody>
                  <a:tcPr marL="91416" marR="91416" marT="45708" marB="45708" anchor="ctr">
                    <a:lnL w="12700" cmpd="sng">
                      <a:noFill/>
                    </a:lnL>
                    <a:lnR w="12700" cmpd="sng">
                      <a:noFill/>
                    </a:lnR>
                    <a:lnT w="952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668039103"/>
                  </a:ext>
                </a:extLst>
              </a:tr>
            </a:tbl>
          </a:graphicData>
        </a:graphic>
      </p:graphicFrame>
      <p:sp>
        <p:nvSpPr>
          <p:cNvPr id="3" name="Rectangle 2">
            <a:extLst>
              <a:ext uri="{FF2B5EF4-FFF2-40B4-BE49-F238E27FC236}">
                <a16:creationId xmlns:a16="http://schemas.microsoft.com/office/drawing/2014/main" id="{C511410E-9323-535F-EC7A-06BC540B6887}"/>
              </a:ext>
            </a:extLst>
          </p:cNvPr>
          <p:cNvSpPr/>
          <p:nvPr/>
        </p:nvSpPr>
        <p:spPr>
          <a:xfrm>
            <a:off x="1589" y="5798184"/>
            <a:ext cx="12188825" cy="8990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defTabSz="914240">
              <a:defRPr/>
            </a:pPr>
            <a:endParaRPr lang="en-US">
              <a:solidFill>
                <a:prstClr val="white"/>
              </a:solidFill>
              <a:latin typeface="Arial" panose="020B0604020202020204"/>
            </a:endParaRPr>
          </a:p>
        </p:txBody>
      </p:sp>
      <p:sp>
        <p:nvSpPr>
          <p:cNvPr id="28" name="Rectangle: Rounded Corners 40">
            <a:extLst>
              <a:ext uri="{FF2B5EF4-FFF2-40B4-BE49-F238E27FC236}">
                <a16:creationId xmlns:a16="http://schemas.microsoft.com/office/drawing/2014/main" id="{D5157C3E-9596-F03E-1B23-7D524A70913D}"/>
              </a:ext>
            </a:extLst>
          </p:cNvPr>
          <p:cNvSpPr/>
          <p:nvPr/>
        </p:nvSpPr>
        <p:spPr>
          <a:xfrm>
            <a:off x="445973" y="5469868"/>
            <a:ext cx="11204691" cy="475488"/>
          </a:xfrm>
          <a:prstGeom prst="roundRect">
            <a:avLst>
              <a:gd name="adj" fmla="val 26246"/>
            </a:avLst>
          </a:prstGeom>
          <a:gradFill flip="none" rotWithShape="1">
            <a:gsLst>
              <a:gs pos="0">
                <a:schemeClr val="accent2"/>
              </a:gs>
              <a:gs pos="100000">
                <a:schemeClr val="accent2">
                  <a:lumMod val="75000"/>
                </a:schemeClr>
              </a:gs>
            </a:gsLst>
            <a:lin ang="2700000" scaled="1"/>
            <a:tileRect/>
          </a:gra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chorCtr="0"/>
          <a:lstStyle/>
          <a:p>
            <a:pPr algn="ctr" defTabSz="914240">
              <a:defRPr/>
            </a:pPr>
            <a:r>
              <a:rPr lang="en-US" sz="1400" b="1">
                <a:solidFill>
                  <a:prstClr val="white"/>
                </a:solidFill>
                <a:latin typeface="Arial" panose="020B0604020202020204"/>
              </a:rPr>
              <a:t>99% of post-activity respondents (n=325) indicated that the activity provided fair and balanced content free from commercial bias</a:t>
            </a:r>
          </a:p>
        </p:txBody>
      </p:sp>
    </p:spTree>
    <p:extLst>
      <p:ext uri="{BB962C8B-B14F-4D97-AF65-F5344CB8AC3E}">
        <p14:creationId xmlns:p14="http://schemas.microsoft.com/office/powerpoint/2010/main" val="473820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B0BA1B-4299-47D9-4481-C3E658D93734}"/>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371DBE54-E697-ABDF-37DD-4116D101ACA0}"/>
              </a:ext>
            </a:extLst>
          </p:cNvPr>
          <p:cNvSpPr/>
          <p:nvPr/>
        </p:nvSpPr>
        <p:spPr>
          <a:xfrm>
            <a:off x="1589" y="5798184"/>
            <a:ext cx="12188825" cy="8990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defTabSz="914240">
              <a:defRPr/>
            </a:pPr>
            <a:endParaRPr lang="en-US">
              <a:solidFill>
                <a:prstClr val="white"/>
              </a:solidFill>
              <a:latin typeface="Arial" panose="020B0604020202020204"/>
            </a:endParaRPr>
          </a:p>
        </p:txBody>
      </p:sp>
      <p:sp>
        <p:nvSpPr>
          <p:cNvPr id="10" name="Title 9">
            <a:extLst>
              <a:ext uri="{FF2B5EF4-FFF2-40B4-BE49-F238E27FC236}">
                <a16:creationId xmlns:a16="http://schemas.microsoft.com/office/drawing/2014/main" id="{38FD897A-D7AE-4DC0-FD03-6E776EADB862}"/>
              </a:ext>
            </a:extLst>
          </p:cNvPr>
          <p:cNvSpPr>
            <a:spLocks noGrp="1"/>
          </p:cNvSpPr>
          <p:nvPr>
            <p:ph type="title"/>
          </p:nvPr>
        </p:nvSpPr>
        <p:spPr>
          <a:xfrm>
            <a:off x="196782" y="166488"/>
            <a:ext cx="11796900" cy="515802"/>
          </a:xfrm>
        </p:spPr>
        <p:txBody>
          <a:bodyPr>
            <a:normAutofit/>
          </a:bodyPr>
          <a:lstStyle/>
          <a:p>
            <a:r>
              <a:rPr lang="en-GB"/>
              <a:t> EXAMPLE: Executive Summary Report</a:t>
            </a:r>
            <a:endParaRPr lang="en-US"/>
          </a:p>
        </p:txBody>
      </p:sp>
      <p:grpSp>
        <p:nvGrpSpPr>
          <p:cNvPr id="5" name="Group 4">
            <a:extLst>
              <a:ext uri="{FF2B5EF4-FFF2-40B4-BE49-F238E27FC236}">
                <a16:creationId xmlns:a16="http://schemas.microsoft.com/office/drawing/2014/main" id="{F8735F47-EEA7-6B1C-111D-1DB64A9AA085}"/>
              </a:ext>
            </a:extLst>
          </p:cNvPr>
          <p:cNvGrpSpPr/>
          <p:nvPr/>
        </p:nvGrpSpPr>
        <p:grpSpPr>
          <a:xfrm>
            <a:off x="5068889" y="757710"/>
            <a:ext cx="6926329" cy="2377440"/>
            <a:chOff x="5067300" y="767235"/>
            <a:chExt cx="6926329" cy="2377440"/>
          </a:xfrm>
        </p:grpSpPr>
        <p:sp>
          <p:nvSpPr>
            <p:cNvPr id="7" name="Rectangle: Rounded Corners 6">
              <a:extLst>
                <a:ext uri="{FF2B5EF4-FFF2-40B4-BE49-F238E27FC236}">
                  <a16:creationId xmlns:a16="http://schemas.microsoft.com/office/drawing/2014/main" id="{762E175E-9999-CAB6-81A8-DA4E72BCE039}"/>
                </a:ext>
              </a:extLst>
            </p:cNvPr>
            <p:cNvSpPr/>
            <p:nvPr/>
          </p:nvSpPr>
          <p:spPr>
            <a:xfrm>
              <a:off x="5067300" y="767235"/>
              <a:ext cx="6926329" cy="2377440"/>
            </a:xfrm>
            <a:prstGeom prst="roundRect">
              <a:avLst>
                <a:gd name="adj" fmla="val 9111"/>
              </a:avLst>
            </a:prstGeom>
            <a:gradFill>
              <a:gsLst>
                <a:gs pos="24000">
                  <a:schemeClr val="tx2">
                    <a:lumMod val="40000"/>
                    <a:lumOff val="60000"/>
                    <a:alpha val="65000"/>
                  </a:schemeClr>
                </a:gs>
                <a:gs pos="100000">
                  <a:schemeClr val="tx2">
                    <a:lumMod val="20000"/>
                    <a:lumOff val="80000"/>
                  </a:schemeClr>
                </a:gs>
              </a:gsLst>
              <a:path path="rect">
                <a:fillToRect l="100000" t="100000"/>
              </a:path>
            </a:gra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defTabSz="914240">
                <a:defRPr/>
              </a:pPr>
              <a:endParaRPr lang="en-US">
                <a:solidFill>
                  <a:prstClr val="white"/>
                </a:solidFill>
                <a:latin typeface="Arial" panose="020B0604020202020204"/>
              </a:endParaRPr>
            </a:p>
          </p:txBody>
        </p:sp>
        <p:sp>
          <p:nvSpPr>
            <p:cNvPr id="9" name="Rectangle: Rounded Corners 8">
              <a:extLst>
                <a:ext uri="{FF2B5EF4-FFF2-40B4-BE49-F238E27FC236}">
                  <a16:creationId xmlns:a16="http://schemas.microsoft.com/office/drawing/2014/main" id="{E2071B8F-22F6-B312-298B-39B1D6AA78A4}"/>
                </a:ext>
              </a:extLst>
            </p:cNvPr>
            <p:cNvSpPr/>
            <p:nvPr/>
          </p:nvSpPr>
          <p:spPr>
            <a:xfrm>
              <a:off x="5210175" y="881143"/>
              <a:ext cx="6640579" cy="2001590"/>
            </a:xfrm>
            <a:prstGeom prst="roundRect">
              <a:avLst>
                <a:gd name="adj" fmla="val 8505"/>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defTabSz="914240">
                <a:defRPr/>
              </a:pPr>
              <a:endParaRPr lang="en-US">
                <a:solidFill>
                  <a:prstClr val="white"/>
                </a:solidFill>
                <a:latin typeface="Arial" panose="020B0604020202020204"/>
              </a:endParaRPr>
            </a:p>
          </p:txBody>
        </p:sp>
        <p:sp>
          <p:nvSpPr>
            <p:cNvPr id="11" name="Rectangle: Rounded Corners 10">
              <a:extLst>
                <a:ext uri="{FF2B5EF4-FFF2-40B4-BE49-F238E27FC236}">
                  <a16:creationId xmlns:a16="http://schemas.microsoft.com/office/drawing/2014/main" id="{E0AC6C61-5417-FAB0-04EF-22CAA7260ACC}"/>
                </a:ext>
              </a:extLst>
            </p:cNvPr>
            <p:cNvSpPr/>
            <p:nvPr/>
          </p:nvSpPr>
          <p:spPr>
            <a:xfrm>
              <a:off x="5210175" y="1309663"/>
              <a:ext cx="6640579" cy="1699856"/>
            </a:xfrm>
            <a:prstGeom prst="roundRect">
              <a:avLst>
                <a:gd name="adj" fmla="val 950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31520" rIns="0" bIns="91440" rtlCol="0" anchor="t" anchorCtr="0"/>
            <a:lstStyle/>
            <a:p>
              <a:pPr algn="ctr" defTabSz="914126">
                <a:defRPr/>
              </a:pPr>
              <a:endParaRPr lang="en-US" b="1">
                <a:solidFill>
                  <a:srgbClr val="071D49"/>
                </a:solidFill>
                <a:latin typeface="Arial" panose="020B0604020202020204"/>
              </a:endParaRPr>
            </a:p>
          </p:txBody>
        </p:sp>
      </p:grpSp>
      <p:graphicFrame>
        <p:nvGraphicFramePr>
          <p:cNvPr id="12" name="Table 3">
            <a:extLst>
              <a:ext uri="{FF2B5EF4-FFF2-40B4-BE49-F238E27FC236}">
                <a16:creationId xmlns:a16="http://schemas.microsoft.com/office/drawing/2014/main" id="{F362A0BB-962B-8BAA-30AB-2E736A947EB4}"/>
              </a:ext>
            </a:extLst>
          </p:cNvPr>
          <p:cNvGraphicFramePr>
            <a:graphicFrameLocks noGrp="1"/>
          </p:cNvGraphicFramePr>
          <p:nvPr/>
        </p:nvGraphicFramePr>
        <p:xfrm>
          <a:off x="5211764" y="857327"/>
          <a:ext cx="6640579" cy="2142667"/>
        </p:xfrm>
        <a:graphic>
          <a:graphicData uri="http://schemas.openxmlformats.org/drawingml/2006/table">
            <a:tbl>
              <a:tblPr firstRow="1" bandRow="1">
                <a:tableStyleId>{00A15C55-8517-42AA-B614-E9B94910E393}</a:tableStyleId>
              </a:tblPr>
              <a:tblGrid>
                <a:gridCol w="2855038">
                  <a:extLst>
                    <a:ext uri="{9D8B030D-6E8A-4147-A177-3AD203B41FA5}">
                      <a16:colId xmlns:a16="http://schemas.microsoft.com/office/drawing/2014/main" val="3892286643"/>
                    </a:ext>
                  </a:extLst>
                </a:gridCol>
                <a:gridCol w="3785541">
                  <a:extLst>
                    <a:ext uri="{9D8B030D-6E8A-4147-A177-3AD203B41FA5}">
                      <a16:colId xmlns:a16="http://schemas.microsoft.com/office/drawing/2014/main" val="1755016025"/>
                    </a:ext>
                  </a:extLst>
                </a:gridCol>
              </a:tblGrid>
              <a:tr h="4352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a:solidFill>
                            <a:schemeClr val="bg1"/>
                          </a:solidFill>
                          <a:latin typeface="+mn-lt"/>
                          <a:cs typeface="Arial" panose="020B0604020202020204" pitchFamily="34" charset="0"/>
                        </a:rPr>
                        <a:t>LEARNING OBJECTIVES: Upon completion of this activity, learners will be able to:</a:t>
                      </a:r>
                    </a:p>
                  </a:txBody>
                  <a:tcPr marL="91416" marR="91416" marT="45708" marB="45708"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a:solidFill>
                            <a:schemeClr val="bg1"/>
                          </a:solidFill>
                          <a:latin typeface="+mn-lt"/>
                          <a:cs typeface="Arial" panose="020B0604020202020204" pitchFamily="34" charset="0"/>
                        </a:rPr>
                        <a:t>OUTCOMES MEASURES</a:t>
                      </a:r>
                    </a:p>
                  </a:txBody>
                  <a:tcPr marL="91416" marR="91416" marT="45708" marB="45708"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49387592"/>
                  </a:ext>
                </a:extLst>
              </a:tr>
              <a:tr h="1104827">
                <a:tc>
                  <a:txBody>
                    <a:bodyPr/>
                    <a:lstStyle/>
                    <a:p>
                      <a:pPr marL="228600" indent="-228600">
                        <a:buFont typeface="+mj-lt"/>
                        <a:buAutoNum type="arabicPeriod"/>
                      </a:pPr>
                      <a:r>
                        <a:rPr lang="en-US" sz="1000">
                          <a:solidFill>
                            <a:schemeClr val="tx1"/>
                          </a:solidFill>
                          <a:latin typeface="+mn-lt"/>
                        </a:rPr>
                        <a:t>Elicit and consider patient needs and preferences in developing Tx recommendations.</a:t>
                      </a:r>
                      <a:endParaRPr lang="en-US" sz="1000">
                        <a:solidFill>
                          <a:schemeClr val="tx1"/>
                        </a:solidFill>
                        <a:latin typeface="+mn-lt"/>
                        <a:cs typeface="Arial" panose="020B0604020202020204" pitchFamily="34" charset="0"/>
                      </a:endParaRPr>
                    </a:p>
                  </a:txBody>
                  <a:tcPr marL="91416" marR="91416" marT="45708" marB="45708">
                    <a:lnL w="12700" cap="flat" cmpd="sng" algn="ctr">
                      <a:no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5888" indent="-115888">
                        <a:buClr>
                          <a:schemeClr val="tx1"/>
                        </a:buClr>
                        <a:buFont typeface="Arial" panose="020B0604020202020204" pitchFamily="34" charset="0"/>
                        <a:buChar char="•"/>
                      </a:pPr>
                      <a:r>
                        <a:rPr lang="en-US" sz="1000">
                          <a:solidFill>
                            <a:schemeClr val="tx1"/>
                          </a:solidFill>
                          <a:latin typeface="+mn-lt"/>
                        </a:rPr>
                        <a:t>5 pre-/post case-based MCQs on best Tx options for patients with different needs</a:t>
                      </a:r>
                    </a:p>
                    <a:p>
                      <a:pPr marL="115888" indent="-115888">
                        <a:buClr>
                          <a:schemeClr val="tx1"/>
                        </a:buClr>
                        <a:buFont typeface="Arial" panose="020B0604020202020204" pitchFamily="34" charset="0"/>
                        <a:buChar char="•"/>
                      </a:pPr>
                      <a:r>
                        <a:rPr lang="en-US" sz="1000">
                          <a:solidFill>
                            <a:schemeClr val="tx1"/>
                          </a:solidFill>
                          <a:latin typeface="+mn-lt"/>
                        </a:rPr>
                        <a:t>Pre-post Confidence in ability use shared decision making </a:t>
                      </a:r>
                    </a:p>
                    <a:p>
                      <a:pPr marL="115888" indent="-115888">
                        <a:buClr>
                          <a:schemeClr val="tx1"/>
                        </a:buClr>
                        <a:buFont typeface="Arial" panose="020B0604020202020204" pitchFamily="34" charset="0"/>
                        <a:buChar char="•"/>
                      </a:pPr>
                      <a:r>
                        <a:rPr lang="en-US" sz="1000">
                          <a:solidFill>
                            <a:schemeClr val="tx1"/>
                          </a:solidFill>
                          <a:latin typeface="+mn-lt"/>
                        </a:rPr>
                        <a:t>Intent to change approach to involving patients in Tx selection</a:t>
                      </a:r>
                    </a:p>
                    <a:p>
                      <a:pPr marL="115888" indent="-115888">
                        <a:buClr>
                          <a:schemeClr val="tx1"/>
                        </a:buClr>
                        <a:buFont typeface="Arial" panose="020B0604020202020204" pitchFamily="34" charset="0"/>
                        <a:buChar char="•"/>
                      </a:pPr>
                      <a:r>
                        <a:rPr lang="en-US" sz="1000">
                          <a:solidFill>
                            <a:schemeClr val="tx1"/>
                          </a:solidFill>
                          <a:latin typeface="+mn-lt"/>
                        </a:rPr>
                        <a:t>Pre- /3 mths. Post- self-report on frequency of engaging in Shared-Decision-Making</a:t>
                      </a:r>
                    </a:p>
                  </a:txBody>
                  <a:tcPr marL="91416" marR="91416" marT="45708" marB="45708">
                    <a:lnL w="9525" cap="flat" cmpd="sng" algn="ctr">
                      <a:solidFill>
                        <a:schemeClr val="tx2">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72333894"/>
                  </a:ext>
                </a:extLst>
              </a:tr>
              <a:tr h="602621">
                <a:tc>
                  <a: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startAt="2"/>
                        <a:tabLst/>
                        <a:defRPr/>
                      </a:pPr>
                      <a:r>
                        <a:rPr lang="en-US" sz="1000">
                          <a:solidFill>
                            <a:schemeClr val="tx1"/>
                          </a:solidFill>
                          <a:latin typeface="+mn-lt"/>
                        </a:rPr>
                        <a:t>Effectively counsel patients to improve adherence to Tx using a patient handout to reinforce.</a:t>
                      </a:r>
                      <a:endParaRPr lang="en-US" sz="1000">
                        <a:solidFill>
                          <a:schemeClr val="tx1"/>
                        </a:solidFill>
                        <a:latin typeface="+mn-lt"/>
                        <a:cs typeface="Arial" panose="020B0604020202020204" pitchFamily="34" charset="0"/>
                      </a:endParaRPr>
                    </a:p>
                  </a:txBody>
                  <a:tcPr marL="91416" marR="91416" marT="45708" marB="45708">
                    <a:lnL w="12700" cap="flat" cmpd="sng" algn="ctr">
                      <a:noFill/>
                      <a:prstDash val="solid"/>
                      <a:round/>
                      <a:headEnd type="none" w="med" len="med"/>
                      <a:tailEnd type="none" w="med" len="med"/>
                    </a:lnL>
                    <a:lnR w="9525" cap="flat" cmpd="sng" algn="ctr">
                      <a:solidFill>
                        <a:schemeClr val="tx2">
                          <a:lumMod val="40000"/>
                          <a:lumOff val="60000"/>
                        </a:schemeClr>
                      </a:solid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5888" marR="0" lvl="0" indent="-115888" algn="l" defTabSz="914126" rtl="0" eaLnBrk="1" fontAlgn="auto" latinLnBrk="0" hangingPunct="1">
                        <a:lnSpc>
                          <a:spcPct val="100000"/>
                        </a:lnSpc>
                        <a:spcBef>
                          <a:spcPts val="0"/>
                        </a:spcBef>
                        <a:spcAft>
                          <a:spcPts val="0"/>
                        </a:spcAft>
                        <a:buClr>
                          <a:schemeClr val="tx1"/>
                        </a:buClr>
                        <a:buSzTx/>
                        <a:buFont typeface="Arial" panose="020B0604020202020204" pitchFamily="34" charset="0"/>
                        <a:buChar char="•"/>
                        <a:tabLst/>
                        <a:defRPr/>
                      </a:pPr>
                      <a:r>
                        <a:rPr lang="en-US" sz="1000" kern="1200">
                          <a:solidFill>
                            <a:schemeClr val="tx1"/>
                          </a:solidFill>
                          <a:latin typeface="+mn-lt"/>
                          <a:ea typeface="+mn-ea"/>
                          <a:cs typeface="+mn-cs"/>
                        </a:rPr>
                        <a:t>2 pre-post questions on the incidence of Tx discontinuation and the consequences</a:t>
                      </a:r>
                    </a:p>
                    <a:p>
                      <a:pPr marL="115888" marR="0" lvl="0" indent="-115888" algn="l" defTabSz="914126" rtl="0" eaLnBrk="1" fontAlgn="auto" latinLnBrk="0" hangingPunct="1">
                        <a:lnSpc>
                          <a:spcPct val="100000"/>
                        </a:lnSpc>
                        <a:spcBef>
                          <a:spcPts val="0"/>
                        </a:spcBef>
                        <a:spcAft>
                          <a:spcPts val="0"/>
                        </a:spcAft>
                        <a:buClr>
                          <a:schemeClr val="tx1"/>
                        </a:buClr>
                        <a:buSzTx/>
                        <a:buFont typeface="Arial" panose="020B0604020202020204" pitchFamily="34" charset="0"/>
                        <a:buChar char="•"/>
                        <a:tabLst/>
                        <a:defRPr/>
                      </a:pPr>
                      <a:r>
                        <a:rPr lang="en-US" sz="1000" kern="1200">
                          <a:solidFill>
                            <a:schemeClr val="tx1"/>
                          </a:solidFill>
                          <a:latin typeface="+mn-lt"/>
                          <a:ea typeface="+mn-ea"/>
                          <a:cs typeface="+mn-cs"/>
                        </a:rPr>
                        <a:t>Number of downloads of the patient handout</a:t>
                      </a:r>
                    </a:p>
                  </a:txBody>
                  <a:tcPr marL="91416" marR="91416" marT="45708" marB="45708">
                    <a:lnL w="9525" cap="flat" cmpd="sng" algn="ctr">
                      <a:solidFill>
                        <a:schemeClr val="tx2">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48269987"/>
                  </a:ext>
                </a:extLst>
              </a:tr>
            </a:tbl>
          </a:graphicData>
        </a:graphic>
      </p:graphicFrame>
      <p:grpSp>
        <p:nvGrpSpPr>
          <p:cNvPr id="13" name="Group 12">
            <a:extLst>
              <a:ext uri="{FF2B5EF4-FFF2-40B4-BE49-F238E27FC236}">
                <a16:creationId xmlns:a16="http://schemas.microsoft.com/office/drawing/2014/main" id="{04BCA2E4-5345-55D1-0663-3E20762AB9B2}"/>
              </a:ext>
            </a:extLst>
          </p:cNvPr>
          <p:cNvGrpSpPr/>
          <p:nvPr/>
        </p:nvGrpSpPr>
        <p:grpSpPr>
          <a:xfrm>
            <a:off x="196783" y="757710"/>
            <a:ext cx="4714876" cy="2377440"/>
            <a:chOff x="195195" y="767235"/>
            <a:chExt cx="4714876" cy="2377440"/>
          </a:xfrm>
        </p:grpSpPr>
        <p:sp>
          <p:nvSpPr>
            <p:cNvPr id="14" name="Rectangle: Rounded Corners 13">
              <a:extLst>
                <a:ext uri="{FF2B5EF4-FFF2-40B4-BE49-F238E27FC236}">
                  <a16:creationId xmlns:a16="http://schemas.microsoft.com/office/drawing/2014/main" id="{294006BC-B02C-01B9-966B-A9973B1BDCEE}"/>
                </a:ext>
              </a:extLst>
            </p:cNvPr>
            <p:cNvSpPr/>
            <p:nvPr/>
          </p:nvSpPr>
          <p:spPr>
            <a:xfrm>
              <a:off x="195195" y="767235"/>
              <a:ext cx="4714876" cy="2377440"/>
            </a:xfrm>
            <a:prstGeom prst="roundRect">
              <a:avLst>
                <a:gd name="adj" fmla="val 8578"/>
              </a:avLst>
            </a:prstGeom>
            <a:gradFill>
              <a:gsLst>
                <a:gs pos="24000">
                  <a:schemeClr val="tx2">
                    <a:lumMod val="40000"/>
                    <a:lumOff val="60000"/>
                    <a:alpha val="65000"/>
                  </a:schemeClr>
                </a:gs>
                <a:gs pos="100000">
                  <a:schemeClr val="tx2">
                    <a:lumMod val="20000"/>
                    <a:lumOff val="80000"/>
                    <a:alpha val="65000"/>
                  </a:schemeClr>
                </a:gs>
              </a:gsLst>
              <a:path path="rect">
                <a:fillToRect l="100000" t="100000"/>
              </a:path>
            </a:gra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defTabSz="914240">
                <a:defRPr/>
              </a:pPr>
              <a:endParaRPr lang="en-US">
                <a:solidFill>
                  <a:prstClr val="white"/>
                </a:solidFill>
                <a:latin typeface="Arial" panose="020B0604020202020204"/>
              </a:endParaRPr>
            </a:p>
          </p:txBody>
        </p:sp>
        <p:sp>
          <p:nvSpPr>
            <p:cNvPr id="15" name="Rectangle: Rounded Corners 14">
              <a:extLst>
                <a:ext uri="{FF2B5EF4-FFF2-40B4-BE49-F238E27FC236}">
                  <a16:creationId xmlns:a16="http://schemas.microsoft.com/office/drawing/2014/main" id="{17561D18-BF39-C063-04EB-3AAFF5BFD791}"/>
                </a:ext>
              </a:extLst>
            </p:cNvPr>
            <p:cNvSpPr/>
            <p:nvPr/>
          </p:nvSpPr>
          <p:spPr>
            <a:xfrm>
              <a:off x="330475" y="881143"/>
              <a:ext cx="4443480" cy="1863971"/>
            </a:xfrm>
            <a:prstGeom prst="roundRect">
              <a:avLst>
                <a:gd name="adj" fmla="val 9924"/>
              </a:avLst>
            </a:prstGeom>
            <a:solidFill>
              <a:schemeClr val="tx2">
                <a:lumMod val="40000"/>
                <a:lumOff val="60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31520" rIns="0" bIns="91440" rtlCol="0" anchor="t" anchorCtr="0"/>
            <a:lstStyle/>
            <a:p>
              <a:pPr algn="ctr" defTabSz="914126">
                <a:defRPr/>
              </a:pPr>
              <a:endParaRPr lang="en-US" b="1">
                <a:solidFill>
                  <a:srgbClr val="071D49"/>
                </a:solidFill>
                <a:latin typeface="Arial" panose="020B0604020202020204"/>
              </a:endParaRPr>
            </a:p>
          </p:txBody>
        </p:sp>
        <p:sp>
          <p:nvSpPr>
            <p:cNvPr id="16" name="Rectangle: Rounded Corners 15">
              <a:extLst>
                <a:ext uri="{FF2B5EF4-FFF2-40B4-BE49-F238E27FC236}">
                  <a16:creationId xmlns:a16="http://schemas.microsoft.com/office/drawing/2014/main" id="{B53B6CFA-77C4-6EA4-B727-39AE7C7C7D79}"/>
                </a:ext>
              </a:extLst>
            </p:cNvPr>
            <p:cNvSpPr/>
            <p:nvPr/>
          </p:nvSpPr>
          <p:spPr>
            <a:xfrm>
              <a:off x="330893" y="1309663"/>
              <a:ext cx="1774132" cy="1699856"/>
            </a:xfrm>
            <a:prstGeom prst="roundRect">
              <a:avLst>
                <a:gd name="adj" fmla="val 9768"/>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defTabSz="914240">
                <a:defRPr/>
              </a:pPr>
              <a:endParaRPr lang="en-US">
                <a:solidFill>
                  <a:prstClr val="white"/>
                </a:solidFill>
                <a:latin typeface="Arial" panose="020B0604020202020204"/>
              </a:endParaRPr>
            </a:p>
          </p:txBody>
        </p:sp>
        <p:sp>
          <p:nvSpPr>
            <p:cNvPr id="17" name="Rectangle: Rounded Corners 16">
              <a:extLst>
                <a:ext uri="{FF2B5EF4-FFF2-40B4-BE49-F238E27FC236}">
                  <a16:creationId xmlns:a16="http://schemas.microsoft.com/office/drawing/2014/main" id="{32F8B507-4F10-6E9E-D1A1-FF2314D3688C}"/>
                </a:ext>
              </a:extLst>
            </p:cNvPr>
            <p:cNvSpPr/>
            <p:nvPr/>
          </p:nvSpPr>
          <p:spPr>
            <a:xfrm>
              <a:off x="1400175" y="1309663"/>
              <a:ext cx="3374199" cy="1699856"/>
            </a:xfrm>
            <a:prstGeom prst="roundRect">
              <a:avLst>
                <a:gd name="adj" fmla="val 739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31520" rIns="0" bIns="91440" rtlCol="0" anchor="t" anchorCtr="0"/>
            <a:lstStyle/>
            <a:p>
              <a:pPr algn="ctr" defTabSz="914126">
                <a:defRPr/>
              </a:pPr>
              <a:endParaRPr lang="en-US" b="1">
                <a:solidFill>
                  <a:srgbClr val="071D49"/>
                </a:solidFill>
                <a:latin typeface="Arial" panose="020B0604020202020204"/>
              </a:endParaRPr>
            </a:p>
          </p:txBody>
        </p:sp>
      </p:grpSp>
      <p:graphicFrame>
        <p:nvGraphicFramePr>
          <p:cNvPr id="18" name="Table 3">
            <a:extLst>
              <a:ext uri="{FF2B5EF4-FFF2-40B4-BE49-F238E27FC236}">
                <a16:creationId xmlns:a16="http://schemas.microsoft.com/office/drawing/2014/main" id="{1DE45749-E0FD-06B0-7D17-DF5404B6AD48}"/>
              </a:ext>
            </a:extLst>
          </p:cNvPr>
          <p:cNvGraphicFramePr>
            <a:graphicFrameLocks noGrp="1"/>
          </p:cNvGraphicFramePr>
          <p:nvPr/>
        </p:nvGraphicFramePr>
        <p:xfrm>
          <a:off x="332481" y="857328"/>
          <a:ext cx="4443480" cy="2168487"/>
        </p:xfrm>
        <a:graphic>
          <a:graphicData uri="http://schemas.openxmlformats.org/drawingml/2006/table">
            <a:tbl>
              <a:tblPr firstRow="1" bandRow="1">
                <a:tableStyleId>{93296810-A885-4BE3-A3E7-6D5BEEA58F35}</a:tableStyleId>
              </a:tblPr>
              <a:tblGrid>
                <a:gridCol w="1059757">
                  <a:extLst>
                    <a:ext uri="{9D8B030D-6E8A-4147-A177-3AD203B41FA5}">
                      <a16:colId xmlns:a16="http://schemas.microsoft.com/office/drawing/2014/main" val="3892286643"/>
                    </a:ext>
                  </a:extLst>
                </a:gridCol>
                <a:gridCol w="3383723">
                  <a:extLst>
                    <a:ext uri="{9D8B030D-6E8A-4147-A177-3AD203B41FA5}">
                      <a16:colId xmlns:a16="http://schemas.microsoft.com/office/drawing/2014/main" val="3567521705"/>
                    </a:ext>
                  </a:extLst>
                </a:gridCol>
              </a:tblGrid>
              <a:tr h="429763">
                <a:tc>
                  <a:txBody>
                    <a:bodyPr/>
                    <a:lstStyle/>
                    <a:p>
                      <a:r>
                        <a:rPr lang="en-US" sz="1000">
                          <a:solidFill>
                            <a:schemeClr val="tx1"/>
                          </a:solidFill>
                          <a:latin typeface="Arial"/>
                          <a:cs typeface="Arial"/>
                        </a:rPr>
                        <a:t>AAA CE Group</a:t>
                      </a:r>
                    </a:p>
                  </a:txBody>
                  <a:tcPr marL="91416" marR="91416" marT="45708" marB="45708"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rtl="0" eaLnBrk="1" fontAlgn="auto" latinLnBrk="0" hangingPunct="1">
                        <a:lnSpc>
                          <a:spcPct val="100000"/>
                        </a:lnSpc>
                        <a:spcBef>
                          <a:spcPts val="0"/>
                        </a:spcBef>
                        <a:spcAft>
                          <a:spcPts val="0"/>
                        </a:spcAft>
                        <a:buClrTx/>
                        <a:buSzTx/>
                        <a:buFontTx/>
                        <a:buNone/>
                      </a:pPr>
                      <a:r>
                        <a:rPr lang="en-GB" sz="1000">
                          <a:solidFill>
                            <a:schemeClr val="tx1"/>
                          </a:solidFill>
                          <a:latin typeface="+mn-lt"/>
                          <a:cs typeface="Arial"/>
                        </a:rPr>
                        <a:t>TITLE: A New And Proven Approach To Improving Adherence To Tx For Patients With Y; Grant #: 1234 </a:t>
                      </a:r>
                      <a:endParaRPr lang="en-US" sz="1000">
                        <a:solidFill>
                          <a:schemeClr val="tx1"/>
                        </a:solidFill>
                        <a:latin typeface="Arial" panose="020B0604020202020204" pitchFamily="34" charset="0"/>
                        <a:cs typeface="Arial" panose="020B0604020202020204" pitchFamily="34" charset="0"/>
                      </a:endParaRPr>
                    </a:p>
                  </a:txBody>
                  <a:tcPr marL="91416" marR="91416" marT="45708" marB="45708"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50183591"/>
                  </a:ext>
                </a:extLst>
              </a:tr>
              <a:tr h="595066">
                <a:tc>
                  <a:txBody>
                    <a:bodyPr/>
                    <a:lstStyle/>
                    <a:p>
                      <a:r>
                        <a:rPr lang="en-US" sz="1000" b="1">
                          <a:solidFill>
                            <a:schemeClr val="bg1"/>
                          </a:solidFill>
                          <a:latin typeface="Arial"/>
                          <a:cs typeface="Arial"/>
                        </a:rPr>
                        <a:t>PURPOSE (Gaps)</a:t>
                      </a:r>
                    </a:p>
                  </a:txBody>
                  <a:tcPr marL="91392" marR="91392" marT="45696" marB="4569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000">
                          <a:solidFill>
                            <a:schemeClr val="tx1"/>
                          </a:solidFill>
                          <a:latin typeface="Arial"/>
                          <a:cs typeface="Arial"/>
                        </a:rPr>
                        <a:t>Improve patient adherence to Tx for patients with Y.  More than 50% of patients stop taking medication X after 6 months.</a:t>
                      </a:r>
                    </a:p>
                  </a:txBody>
                  <a:tcPr marL="91392" marR="91392" marT="45696" marB="4569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62514140"/>
                  </a:ext>
                </a:extLst>
              </a:tr>
              <a:tr h="595066">
                <a:tc>
                  <a:txBody>
                    <a:bodyPr/>
                    <a:lstStyle/>
                    <a:p>
                      <a:r>
                        <a:rPr lang="en-US" sz="1000" b="1">
                          <a:solidFill>
                            <a:schemeClr val="bg1"/>
                          </a:solidFill>
                          <a:latin typeface="Arial"/>
                          <a:cs typeface="Arial"/>
                        </a:rPr>
                        <a:t>ROOT CAUSES</a:t>
                      </a:r>
                    </a:p>
                  </a:txBody>
                  <a:tcPr marL="91392" marR="91392" marT="45696" marB="4569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000">
                          <a:solidFill>
                            <a:schemeClr val="tx1"/>
                          </a:solidFill>
                          <a:latin typeface="Arial"/>
                          <a:cs typeface="Arial"/>
                        </a:rPr>
                        <a:t>HCPs do not consistently use Shared-Decision-Making in selecting Tx and do not counsel patients on side effect management and adherence.</a:t>
                      </a:r>
                    </a:p>
                  </a:txBody>
                  <a:tcPr marL="91392" marR="91392" marT="45696" marB="4569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77687388"/>
                  </a:ext>
                </a:extLst>
              </a:tr>
              <a:tr h="483152">
                <a:tc>
                  <a:txBody>
                    <a:bodyPr/>
                    <a:lstStyle/>
                    <a:p>
                      <a:r>
                        <a:rPr lang="en-US" sz="1000" b="1">
                          <a:solidFill>
                            <a:schemeClr val="bg1"/>
                          </a:solidFill>
                          <a:latin typeface="Arial"/>
                          <a:cs typeface="Arial"/>
                        </a:rPr>
                        <a:t>TARGET AUDIENCE</a:t>
                      </a:r>
                    </a:p>
                  </a:txBody>
                  <a:tcPr marL="91392" marR="91392" marT="45696" marB="4569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000">
                          <a:solidFill>
                            <a:schemeClr val="tx1"/>
                          </a:solidFill>
                          <a:latin typeface="Arial"/>
                          <a:cs typeface="Arial"/>
                        </a:rPr>
                        <a:t>PRIMARY: Specialists in X who Tx patients with Y</a:t>
                      </a:r>
                    </a:p>
                    <a:p>
                      <a:r>
                        <a:rPr lang="en-GB" sz="1000">
                          <a:solidFill>
                            <a:schemeClr val="tx1"/>
                          </a:solidFill>
                          <a:latin typeface="Arial"/>
                          <a:cs typeface="Arial"/>
                        </a:rPr>
                        <a:t>SECONDARY: NPs, PAs, PCPs with an interest in Y </a:t>
                      </a:r>
                    </a:p>
                    <a:p>
                      <a:r>
                        <a:rPr lang="en-GB" sz="1000">
                          <a:solidFill>
                            <a:schemeClr val="tx1"/>
                          </a:solidFill>
                          <a:latin typeface="Arial"/>
                          <a:cs typeface="Arial"/>
                        </a:rPr>
                        <a:t>Anticipated # of Learners </a:t>
                      </a:r>
                      <a:endParaRPr lang="en-US" sz="1000">
                        <a:solidFill>
                          <a:schemeClr val="tx1"/>
                        </a:solidFill>
                        <a:latin typeface="Arial" panose="020B0604020202020204" pitchFamily="34" charset="0"/>
                        <a:cs typeface="Arial" panose="020B0604020202020204" pitchFamily="34" charset="0"/>
                      </a:endParaRPr>
                    </a:p>
                  </a:txBody>
                  <a:tcPr marL="91392" marR="91392" marT="45696" marB="4569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32438876"/>
                  </a:ext>
                </a:extLst>
              </a:tr>
            </a:tbl>
          </a:graphicData>
        </a:graphic>
      </p:graphicFrame>
      <p:sp>
        <p:nvSpPr>
          <p:cNvPr id="22" name="Rectangle: Rounded Corners 21">
            <a:extLst>
              <a:ext uri="{FF2B5EF4-FFF2-40B4-BE49-F238E27FC236}">
                <a16:creationId xmlns:a16="http://schemas.microsoft.com/office/drawing/2014/main" id="{62C04961-67C1-1537-383B-782DC0FB8287}"/>
              </a:ext>
            </a:extLst>
          </p:cNvPr>
          <p:cNvSpPr/>
          <p:nvPr/>
        </p:nvSpPr>
        <p:spPr>
          <a:xfrm>
            <a:off x="196782" y="3234399"/>
            <a:ext cx="11798434" cy="1152144"/>
          </a:xfrm>
          <a:prstGeom prst="roundRect">
            <a:avLst>
              <a:gd name="adj" fmla="val 15655"/>
            </a:avLst>
          </a:prstGeom>
          <a:gradFill flip="none" rotWithShape="1">
            <a:gsLst>
              <a:gs pos="0">
                <a:schemeClr val="accent2">
                  <a:lumMod val="40000"/>
                  <a:lumOff val="60000"/>
                </a:schemeClr>
              </a:gs>
              <a:gs pos="100000">
                <a:schemeClr val="accent2"/>
              </a:gs>
            </a:gsLst>
            <a:lin ang="2700000" scaled="1"/>
            <a:tileRect/>
          </a:gra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defTabSz="914240">
              <a:defRPr/>
            </a:pPr>
            <a:endParaRPr lang="en-US">
              <a:solidFill>
                <a:prstClr val="white"/>
              </a:solidFill>
              <a:latin typeface="Arial" panose="020B0604020202020204"/>
            </a:endParaRPr>
          </a:p>
        </p:txBody>
      </p:sp>
      <p:sp>
        <p:nvSpPr>
          <p:cNvPr id="23" name="Freeform: Shape 22">
            <a:extLst>
              <a:ext uri="{FF2B5EF4-FFF2-40B4-BE49-F238E27FC236}">
                <a16:creationId xmlns:a16="http://schemas.microsoft.com/office/drawing/2014/main" id="{9EDF5B58-E80F-E38B-7902-8A5E0412A84C}"/>
              </a:ext>
            </a:extLst>
          </p:cNvPr>
          <p:cNvSpPr/>
          <p:nvPr/>
        </p:nvSpPr>
        <p:spPr>
          <a:xfrm>
            <a:off x="291961" y="3323487"/>
            <a:ext cx="11608079" cy="979520"/>
          </a:xfrm>
          <a:custGeom>
            <a:avLst/>
            <a:gdLst>
              <a:gd name="connsiteX0" fmla="*/ 732728 w 11608079"/>
              <a:gd name="connsiteY0" fmla="*/ 0 h 979520"/>
              <a:gd name="connsiteX1" fmla="*/ 8688045 w 11608079"/>
              <a:gd name="connsiteY1" fmla="*/ 0 h 979520"/>
              <a:gd name="connsiteX2" fmla="*/ 8833699 w 11608079"/>
              <a:gd name="connsiteY2" fmla="*/ 0 h 979520"/>
              <a:gd name="connsiteX3" fmla="*/ 8866581 w 11608079"/>
              <a:gd name="connsiteY3" fmla="*/ 0 h 979520"/>
              <a:gd name="connsiteX4" fmla="*/ 9128023 w 11608079"/>
              <a:gd name="connsiteY4" fmla="*/ 0 h 979520"/>
              <a:gd name="connsiteX5" fmla="*/ 9490738 w 11608079"/>
              <a:gd name="connsiteY5" fmla="*/ 0 h 979520"/>
              <a:gd name="connsiteX6" fmla="*/ 10821906 w 11608079"/>
              <a:gd name="connsiteY6" fmla="*/ 0 h 979520"/>
              <a:gd name="connsiteX7" fmla="*/ 11444821 w 11608079"/>
              <a:gd name="connsiteY7" fmla="*/ 0 h 979520"/>
              <a:gd name="connsiteX8" fmla="*/ 11608078 w 11608079"/>
              <a:gd name="connsiteY8" fmla="*/ 163257 h 979520"/>
              <a:gd name="connsiteX9" fmla="*/ 11608078 w 11608079"/>
              <a:gd name="connsiteY9" fmla="*/ 630264 h 979520"/>
              <a:gd name="connsiteX10" fmla="*/ 11608079 w 11608079"/>
              <a:gd name="connsiteY10" fmla="*/ 630269 h 979520"/>
              <a:gd name="connsiteX11" fmla="*/ 11608079 w 11608079"/>
              <a:gd name="connsiteY11" fmla="*/ 852518 h 979520"/>
              <a:gd name="connsiteX12" fmla="*/ 11481077 w 11608079"/>
              <a:gd name="connsiteY12" fmla="*/ 979520 h 979520"/>
              <a:gd name="connsiteX13" fmla="*/ 11444821 w 11608079"/>
              <a:gd name="connsiteY13" fmla="*/ 979520 h 979520"/>
              <a:gd name="connsiteX14" fmla="*/ 8833699 w 11608079"/>
              <a:gd name="connsiteY14" fmla="*/ 979520 h 979520"/>
              <a:gd name="connsiteX15" fmla="*/ 127002 w 11608079"/>
              <a:gd name="connsiteY15" fmla="*/ 979520 h 979520"/>
              <a:gd name="connsiteX16" fmla="*/ 0 w 11608079"/>
              <a:gd name="connsiteY16" fmla="*/ 852518 h 979520"/>
              <a:gd name="connsiteX17" fmla="*/ 0 w 11608079"/>
              <a:gd name="connsiteY17" fmla="*/ 745096 h 979520"/>
              <a:gd name="connsiteX18" fmla="*/ 0 w 11608079"/>
              <a:gd name="connsiteY18" fmla="*/ 630269 h 979520"/>
              <a:gd name="connsiteX19" fmla="*/ 0 w 11608079"/>
              <a:gd name="connsiteY19" fmla="*/ 539194 h 979520"/>
              <a:gd name="connsiteX20" fmla="*/ 85939 w 11608079"/>
              <a:gd name="connsiteY20" fmla="*/ 409544 h 979520"/>
              <a:gd name="connsiteX21" fmla="*/ 122387 w 11608079"/>
              <a:gd name="connsiteY21" fmla="*/ 402186 h 979520"/>
              <a:gd name="connsiteX22" fmla="*/ 453947 w 11608079"/>
              <a:gd name="connsiteY22" fmla="*/ 402186 h 979520"/>
              <a:gd name="connsiteX23" fmla="*/ 498869 w 11608079"/>
              <a:gd name="connsiteY23" fmla="*/ 393117 h 979520"/>
              <a:gd name="connsiteX24" fmla="*/ 573707 w 11608079"/>
              <a:gd name="connsiteY24" fmla="*/ 318278 h 979520"/>
              <a:gd name="connsiteX25" fmla="*/ 583173 w 11608079"/>
              <a:gd name="connsiteY25" fmla="*/ 271388 h 979520"/>
              <a:gd name="connsiteX26" fmla="*/ 583173 w 11608079"/>
              <a:gd name="connsiteY26" fmla="*/ 149554 h 979520"/>
              <a:gd name="connsiteX27" fmla="*/ 732728 w 11608079"/>
              <a:gd name="connsiteY27" fmla="*/ 0 h 979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1608079" h="979520">
                <a:moveTo>
                  <a:pt x="732728" y="0"/>
                </a:moveTo>
                <a:lnTo>
                  <a:pt x="8688045" y="0"/>
                </a:lnTo>
                <a:lnTo>
                  <a:pt x="8833699" y="0"/>
                </a:lnTo>
                <a:lnTo>
                  <a:pt x="8866581" y="0"/>
                </a:lnTo>
                <a:lnTo>
                  <a:pt x="9128023" y="0"/>
                </a:lnTo>
                <a:lnTo>
                  <a:pt x="9490738" y="0"/>
                </a:lnTo>
                <a:lnTo>
                  <a:pt x="10821906" y="0"/>
                </a:lnTo>
                <a:lnTo>
                  <a:pt x="11444821" y="0"/>
                </a:lnTo>
                <a:cubicBezTo>
                  <a:pt x="11534985" y="0"/>
                  <a:pt x="11608078" y="73093"/>
                  <a:pt x="11608078" y="163257"/>
                </a:cubicBezTo>
                <a:lnTo>
                  <a:pt x="11608078" y="630264"/>
                </a:lnTo>
                <a:lnTo>
                  <a:pt x="11608079" y="630269"/>
                </a:lnTo>
                <a:lnTo>
                  <a:pt x="11608079" y="852518"/>
                </a:lnTo>
                <a:cubicBezTo>
                  <a:pt x="11608079" y="922659"/>
                  <a:pt x="11551218" y="979520"/>
                  <a:pt x="11481077" y="979520"/>
                </a:cubicBezTo>
                <a:lnTo>
                  <a:pt x="11444821" y="979520"/>
                </a:lnTo>
                <a:lnTo>
                  <a:pt x="8833699" y="979520"/>
                </a:lnTo>
                <a:lnTo>
                  <a:pt x="127002" y="979520"/>
                </a:lnTo>
                <a:cubicBezTo>
                  <a:pt x="56861" y="979520"/>
                  <a:pt x="0" y="922659"/>
                  <a:pt x="0" y="852518"/>
                </a:cubicBezTo>
                <a:lnTo>
                  <a:pt x="0" y="745096"/>
                </a:lnTo>
                <a:lnTo>
                  <a:pt x="0" y="630269"/>
                </a:lnTo>
                <a:lnTo>
                  <a:pt x="0" y="539194"/>
                </a:lnTo>
                <a:cubicBezTo>
                  <a:pt x="0" y="480912"/>
                  <a:pt x="35436" y="430905"/>
                  <a:pt x="85939" y="409544"/>
                </a:cubicBezTo>
                <a:lnTo>
                  <a:pt x="122387" y="402186"/>
                </a:lnTo>
                <a:lnTo>
                  <a:pt x="453947" y="402186"/>
                </a:lnTo>
                <a:lnTo>
                  <a:pt x="498869" y="393117"/>
                </a:lnTo>
                <a:cubicBezTo>
                  <a:pt x="532518" y="378884"/>
                  <a:pt x="559474" y="351927"/>
                  <a:pt x="573707" y="318278"/>
                </a:cubicBezTo>
                <a:lnTo>
                  <a:pt x="583173" y="271388"/>
                </a:lnTo>
                <a:lnTo>
                  <a:pt x="583173" y="149554"/>
                </a:lnTo>
                <a:cubicBezTo>
                  <a:pt x="583173" y="66958"/>
                  <a:pt x="650131" y="0"/>
                  <a:pt x="73272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64008" rIns="91440" bIns="91440" rtlCol="0" anchor="t" anchorCtr="0">
            <a:noAutofit/>
          </a:bodyPr>
          <a:lstStyle/>
          <a:p>
            <a:pPr marL="640080">
              <a:defRPr/>
            </a:pPr>
            <a:r>
              <a:rPr lang="en-GB" sz="1100" b="1" u="sng">
                <a:solidFill>
                  <a:srgbClr val="071D49">
                    <a:lumMod val="75000"/>
                    <a:lumOff val="25000"/>
                  </a:srgbClr>
                </a:solidFill>
                <a:latin typeface="Arial" panose="020B0604020202020204" pitchFamily="34" charset="0"/>
                <a:cs typeface="Arial" panose="020B0604020202020204" pitchFamily="34" charset="0"/>
              </a:rPr>
              <a:t>INSTRUCTUAL DESIGN METHODOLOGY</a:t>
            </a:r>
            <a:r>
              <a:rPr lang="en-GB" sz="1100" b="1">
                <a:solidFill>
                  <a:srgbClr val="071D49">
                    <a:lumMod val="75000"/>
                    <a:lumOff val="25000"/>
                  </a:srgbClr>
                </a:solidFill>
                <a:latin typeface="Arial" panose="020B0604020202020204" pitchFamily="34" charset="0"/>
                <a:cs typeface="Arial" panose="020B0604020202020204" pitchFamily="34" charset="0"/>
              </a:rPr>
              <a:t> -</a:t>
            </a:r>
            <a:r>
              <a:rPr lang="uk-UA" sz="1100" b="1">
                <a:solidFill>
                  <a:srgbClr val="071D49">
                    <a:lumMod val="75000"/>
                    <a:lumOff val="25000"/>
                  </a:srgbClr>
                </a:solidFill>
                <a:latin typeface="Arial" panose="020B0604020202020204" pitchFamily="34" charset="0"/>
                <a:cs typeface="Arial" panose="020B0604020202020204" pitchFamily="34" charset="0"/>
              </a:rPr>
              <a:t> </a:t>
            </a:r>
            <a:r>
              <a:rPr lang="en-GB" sz="1100" b="1">
                <a:solidFill>
                  <a:srgbClr val="071D49">
                    <a:lumMod val="75000"/>
                    <a:lumOff val="25000"/>
                  </a:srgbClr>
                </a:solidFill>
                <a:latin typeface="Arial" panose="020B0604020202020204" pitchFamily="34" charset="0"/>
                <a:cs typeface="Arial" panose="020B0604020202020204" pitchFamily="34" charset="0"/>
              </a:rPr>
              <a:t>include pre-disposing tactics, describe engagement strategies used, enabling activities used to achieve each LO, and use of any reinforcing activities: </a:t>
            </a:r>
            <a:endParaRPr lang="uk-UA" sz="1100" b="1">
              <a:solidFill>
                <a:srgbClr val="071D49">
                  <a:lumMod val="75000"/>
                  <a:lumOff val="25000"/>
                </a:srgbClr>
              </a:solidFill>
              <a:latin typeface="Arial" panose="020B0604020202020204" pitchFamily="34" charset="0"/>
              <a:cs typeface="Arial" panose="020B0604020202020204" pitchFamily="34" charset="0"/>
            </a:endParaRPr>
          </a:p>
          <a:p>
            <a:pPr>
              <a:spcBef>
                <a:spcPts val="500"/>
              </a:spcBef>
              <a:defRPr/>
            </a:pPr>
            <a:r>
              <a:rPr lang="en-GB" sz="1050" i="1">
                <a:solidFill>
                  <a:srgbClr val="071D49"/>
                </a:solidFill>
                <a:latin typeface="Arial" panose="020B0604020202020204" pitchFamily="34" charset="0"/>
                <a:cs typeface="Arial" panose="020B0604020202020204" pitchFamily="34" charset="0"/>
              </a:rPr>
              <a:t>This 1 ½ hour activity is a live and virtual symposium that includes 5 case studies of Shared-Decision-Making for diverse patients who suffer from Disease X.  Each case requires careful consideration of patient’s lifestyle, disease burden on QOL, and preferences to select an optimal Tx. The faculty also demonstrate how to effectively counsel 3 different patients about the critical importance of long-term adherence and answer their questions. Learners are given a downloadable patient guide to use in their counselling. </a:t>
            </a:r>
          </a:p>
        </p:txBody>
      </p:sp>
      <p:sp>
        <p:nvSpPr>
          <p:cNvPr id="24" name="Rectangle: Rounded Corners 23">
            <a:extLst>
              <a:ext uri="{FF2B5EF4-FFF2-40B4-BE49-F238E27FC236}">
                <a16:creationId xmlns:a16="http://schemas.microsoft.com/office/drawing/2014/main" id="{B87501DC-7353-DF6D-D739-25AC4DEF0D48}"/>
              </a:ext>
            </a:extLst>
          </p:cNvPr>
          <p:cNvSpPr/>
          <p:nvPr/>
        </p:nvSpPr>
        <p:spPr>
          <a:xfrm>
            <a:off x="291962" y="3323492"/>
            <a:ext cx="529238" cy="338733"/>
          </a:xfrm>
          <a:prstGeom prst="roundRect">
            <a:avLst>
              <a:gd name="adj" fmla="val 32501"/>
            </a:avLst>
          </a:prstGeom>
          <a:solidFill>
            <a:schemeClr val="tx2">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nchorCtr="0"/>
          <a:lstStyle/>
          <a:p>
            <a:pPr defTabSz="914126">
              <a:defRPr/>
            </a:pPr>
            <a:endParaRPr lang="en-GB" sz="1100" b="1">
              <a:solidFill>
                <a:srgbClr val="071D49"/>
              </a:solidFill>
              <a:latin typeface="Arial" panose="020B0604020202020204"/>
            </a:endParaRPr>
          </a:p>
        </p:txBody>
      </p:sp>
      <p:grpSp>
        <p:nvGrpSpPr>
          <p:cNvPr id="25" name="Group 24">
            <a:extLst>
              <a:ext uri="{FF2B5EF4-FFF2-40B4-BE49-F238E27FC236}">
                <a16:creationId xmlns:a16="http://schemas.microsoft.com/office/drawing/2014/main" id="{81BE8A98-2D52-507F-4B83-ED1B5DB31412}"/>
              </a:ext>
            </a:extLst>
          </p:cNvPr>
          <p:cNvGrpSpPr/>
          <p:nvPr/>
        </p:nvGrpSpPr>
        <p:grpSpPr>
          <a:xfrm>
            <a:off x="421248" y="3357527"/>
            <a:ext cx="270667" cy="270667"/>
            <a:chOff x="6606851" y="4007293"/>
            <a:chExt cx="197334" cy="197334"/>
          </a:xfrm>
          <a:solidFill>
            <a:schemeClr val="bg1"/>
          </a:solidFill>
        </p:grpSpPr>
        <p:sp>
          <p:nvSpPr>
            <p:cNvPr id="26" name="Freeform: Shape 25">
              <a:extLst>
                <a:ext uri="{FF2B5EF4-FFF2-40B4-BE49-F238E27FC236}">
                  <a16:creationId xmlns:a16="http://schemas.microsoft.com/office/drawing/2014/main" id="{650E5A86-CED1-1B97-D2FF-152C5C8C9F27}"/>
                </a:ext>
              </a:extLst>
            </p:cNvPr>
            <p:cNvSpPr/>
            <p:nvPr/>
          </p:nvSpPr>
          <p:spPr>
            <a:xfrm>
              <a:off x="6606851" y="4007293"/>
              <a:ext cx="154279" cy="154279"/>
            </a:xfrm>
            <a:custGeom>
              <a:avLst/>
              <a:gdLst>
                <a:gd name="connsiteX0" fmla="*/ 77140 w 154279"/>
                <a:gd name="connsiteY0" fmla="*/ 154279 h 154279"/>
                <a:gd name="connsiteX1" fmla="*/ 0 w 154279"/>
                <a:gd name="connsiteY1" fmla="*/ 77140 h 154279"/>
                <a:gd name="connsiteX2" fmla="*/ 77140 w 154279"/>
                <a:gd name="connsiteY2" fmla="*/ 0 h 154279"/>
                <a:gd name="connsiteX3" fmla="*/ 154279 w 154279"/>
                <a:gd name="connsiteY3" fmla="*/ 77140 h 154279"/>
                <a:gd name="connsiteX4" fmla="*/ 77140 w 154279"/>
                <a:gd name="connsiteY4" fmla="*/ 154279 h 154279"/>
                <a:gd name="connsiteX5" fmla="*/ 77140 w 154279"/>
                <a:gd name="connsiteY5" fmla="*/ 6610 h 154279"/>
                <a:gd name="connsiteX6" fmla="*/ 6592 w 154279"/>
                <a:gd name="connsiteY6" fmla="*/ 77158 h 154279"/>
                <a:gd name="connsiteX7" fmla="*/ 77140 w 154279"/>
                <a:gd name="connsiteY7" fmla="*/ 147706 h 154279"/>
                <a:gd name="connsiteX8" fmla="*/ 147687 w 154279"/>
                <a:gd name="connsiteY8" fmla="*/ 77158 h 154279"/>
                <a:gd name="connsiteX9" fmla="*/ 77140 w 154279"/>
                <a:gd name="connsiteY9" fmla="*/ 6610 h 154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4279" h="154279">
                  <a:moveTo>
                    <a:pt x="77140" y="154279"/>
                  </a:moveTo>
                  <a:cubicBezTo>
                    <a:pt x="34611" y="154279"/>
                    <a:pt x="0" y="119668"/>
                    <a:pt x="0" y="77140"/>
                  </a:cubicBezTo>
                  <a:cubicBezTo>
                    <a:pt x="0" y="34611"/>
                    <a:pt x="34611" y="0"/>
                    <a:pt x="77140" y="0"/>
                  </a:cubicBezTo>
                  <a:cubicBezTo>
                    <a:pt x="119668" y="0"/>
                    <a:pt x="154279" y="34611"/>
                    <a:pt x="154279" y="77140"/>
                  </a:cubicBezTo>
                  <a:cubicBezTo>
                    <a:pt x="154279" y="119668"/>
                    <a:pt x="119668" y="154279"/>
                    <a:pt x="77140" y="154279"/>
                  </a:cubicBezTo>
                  <a:close/>
                  <a:moveTo>
                    <a:pt x="77140" y="6610"/>
                  </a:moveTo>
                  <a:cubicBezTo>
                    <a:pt x="38243" y="6610"/>
                    <a:pt x="6592" y="38261"/>
                    <a:pt x="6592" y="77158"/>
                  </a:cubicBezTo>
                  <a:cubicBezTo>
                    <a:pt x="6592" y="116055"/>
                    <a:pt x="38243" y="147706"/>
                    <a:pt x="77140" y="147706"/>
                  </a:cubicBezTo>
                  <a:cubicBezTo>
                    <a:pt x="116036" y="147706"/>
                    <a:pt x="147687" y="116055"/>
                    <a:pt x="147687" y="77158"/>
                  </a:cubicBezTo>
                  <a:cubicBezTo>
                    <a:pt x="147687" y="38261"/>
                    <a:pt x="116036" y="6610"/>
                    <a:pt x="77140" y="6610"/>
                  </a:cubicBezTo>
                  <a:close/>
                </a:path>
              </a:pathLst>
            </a:custGeom>
            <a:grpFill/>
            <a:ln w="0" cap="flat">
              <a:noFill/>
              <a:prstDash val="solid"/>
              <a:miter/>
            </a:ln>
          </p:spPr>
          <p:txBody>
            <a:bodyPr rtlCol="0" anchor="ctr"/>
            <a:lstStyle/>
            <a:p>
              <a:pPr defTabSz="914240">
                <a:defRPr/>
              </a:pPr>
              <a:endParaRPr lang="en-US">
                <a:solidFill>
                  <a:srgbClr val="071D49"/>
                </a:solidFill>
                <a:latin typeface="Arial" panose="020B0604020202020204"/>
              </a:endParaRPr>
            </a:p>
          </p:txBody>
        </p:sp>
        <p:sp>
          <p:nvSpPr>
            <p:cNvPr id="29" name="Freeform: Shape 28">
              <a:extLst>
                <a:ext uri="{FF2B5EF4-FFF2-40B4-BE49-F238E27FC236}">
                  <a16:creationId xmlns:a16="http://schemas.microsoft.com/office/drawing/2014/main" id="{3CEE455F-D239-F6D3-CE73-D5B9E858B631}"/>
                </a:ext>
              </a:extLst>
            </p:cNvPr>
            <p:cNvSpPr/>
            <p:nvPr/>
          </p:nvSpPr>
          <p:spPr>
            <a:xfrm>
              <a:off x="6724444" y="4127247"/>
              <a:ext cx="79741" cy="77380"/>
            </a:xfrm>
            <a:custGeom>
              <a:avLst/>
              <a:gdLst>
                <a:gd name="connsiteX0" fmla="*/ 65268 w 79741"/>
                <a:gd name="connsiteY0" fmla="*/ 77362 h 77380"/>
                <a:gd name="connsiteX1" fmla="*/ 55154 w 79741"/>
                <a:gd name="connsiteY1" fmla="*/ 73185 h 77380"/>
                <a:gd name="connsiteX2" fmla="*/ 967 w 79741"/>
                <a:gd name="connsiteY2" fmla="*/ 18999 h 77380"/>
                <a:gd name="connsiteX3" fmla="*/ 967 w 79741"/>
                <a:gd name="connsiteY3" fmla="*/ 14332 h 77380"/>
                <a:gd name="connsiteX4" fmla="*/ 5634 w 79741"/>
                <a:gd name="connsiteY4" fmla="*/ 14332 h 77380"/>
                <a:gd name="connsiteX5" fmla="*/ 59821 w 79741"/>
                <a:gd name="connsiteY5" fmla="*/ 68519 h 77380"/>
                <a:gd name="connsiteX6" fmla="*/ 70789 w 79741"/>
                <a:gd name="connsiteY6" fmla="*/ 68519 h 77380"/>
                <a:gd name="connsiteX7" fmla="*/ 73150 w 79741"/>
                <a:gd name="connsiteY7" fmla="*/ 62944 h 77380"/>
                <a:gd name="connsiteX8" fmla="*/ 70880 w 79741"/>
                <a:gd name="connsiteY8" fmla="*/ 57460 h 77380"/>
                <a:gd name="connsiteX9" fmla="*/ 19054 w 79741"/>
                <a:gd name="connsiteY9" fmla="*/ 5634 h 77380"/>
                <a:gd name="connsiteX10" fmla="*/ 19054 w 79741"/>
                <a:gd name="connsiteY10" fmla="*/ 967 h 77380"/>
                <a:gd name="connsiteX11" fmla="*/ 23720 w 79741"/>
                <a:gd name="connsiteY11" fmla="*/ 967 h 77380"/>
                <a:gd name="connsiteX12" fmla="*/ 75546 w 79741"/>
                <a:gd name="connsiteY12" fmla="*/ 52793 h 77380"/>
                <a:gd name="connsiteX13" fmla="*/ 79741 w 79741"/>
                <a:gd name="connsiteY13" fmla="*/ 62944 h 77380"/>
                <a:gd name="connsiteX14" fmla="*/ 75546 w 79741"/>
                <a:gd name="connsiteY14" fmla="*/ 73095 h 77380"/>
                <a:gd name="connsiteX15" fmla="*/ 65268 w 79741"/>
                <a:gd name="connsiteY15" fmla="*/ 77380 h 77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9741" h="77380">
                  <a:moveTo>
                    <a:pt x="65268" y="77362"/>
                  </a:moveTo>
                  <a:cubicBezTo>
                    <a:pt x="61600" y="77362"/>
                    <a:pt x="57950" y="75964"/>
                    <a:pt x="55154" y="73185"/>
                  </a:cubicBezTo>
                  <a:lnTo>
                    <a:pt x="967" y="18999"/>
                  </a:lnTo>
                  <a:cubicBezTo>
                    <a:pt x="-322" y="17710"/>
                    <a:pt x="-322" y="15621"/>
                    <a:pt x="967" y="14332"/>
                  </a:cubicBezTo>
                  <a:cubicBezTo>
                    <a:pt x="2256" y="13043"/>
                    <a:pt x="4345" y="13043"/>
                    <a:pt x="5634" y="14332"/>
                  </a:cubicBezTo>
                  <a:lnTo>
                    <a:pt x="59821" y="68519"/>
                  </a:lnTo>
                  <a:cubicBezTo>
                    <a:pt x="62744" y="71442"/>
                    <a:pt x="67865" y="71442"/>
                    <a:pt x="70789" y="68519"/>
                  </a:cubicBezTo>
                  <a:cubicBezTo>
                    <a:pt x="72350" y="66957"/>
                    <a:pt x="73150" y="65014"/>
                    <a:pt x="73150" y="62944"/>
                  </a:cubicBezTo>
                  <a:cubicBezTo>
                    <a:pt x="73150" y="60874"/>
                    <a:pt x="72350" y="58931"/>
                    <a:pt x="70880" y="57460"/>
                  </a:cubicBezTo>
                  <a:lnTo>
                    <a:pt x="19054" y="5634"/>
                  </a:lnTo>
                  <a:cubicBezTo>
                    <a:pt x="17764" y="4344"/>
                    <a:pt x="17764" y="2256"/>
                    <a:pt x="19054" y="967"/>
                  </a:cubicBezTo>
                  <a:cubicBezTo>
                    <a:pt x="20343" y="-322"/>
                    <a:pt x="22431" y="-322"/>
                    <a:pt x="23720" y="967"/>
                  </a:cubicBezTo>
                  <a:lnTo>
                    <a:pt x="75546" y="52793"/>
                  </a:lnTo>
                  <a:cubicBezTo>
                    <a:pt x="78252" y="55499"/>
                    <a:pt x="79741" y="59112"/>
                    <a:pt x="79741" y="62944"/>
                  </a:cubicBezTo>
                  <a:cubicBezTo>
                    <a:pt x="79741" y="66775"/>
                    <a:pt x="78252" y="70371"/>
                    <a:pt x="75546" y="73095"/>
                  </a:cubicBezTo>
                  <a:cubicBezTo>
                    <a:pt x="72696" y="75946"/>
                    <a:pt x="68973" y="77380"/>
                    <a:pt x="65268" y="77380"/>
                  </a:cubicBezTo>
                  <a:close/>
                </a:path>
              </a:pathLst>
            </a:custGeom>
            <a:grpFill/>
            <a:ln w="0" cap="flat">
              <a:noFill/>
              <a:prstDash val="solid"/>
              <a:miter/>
            </a:ln>
          </p:spPr>
          <p:txBody>
            <a:bodyPr rtlCol="0" anchor="ctr"/>
            <a:lstStyle/>
            <a:p>
              <a:pPr defTabSz="914240">
                <a:defRPr/>
              </a:pPr>
              <a:endParaRPr lang="en-US">
                <a:solidFill>
                  <a:srgbClr val="071D49"/>
                </a:solidFill>
                <a:latin typeface="Arial" panose="020B0604020202020204"/>
              </a:endParaRPr>
            </a:p>
          </p:txBody>
        </p:sp>
        <p:sp>
          <p:nvSpPr>
            <p:cNvPr id="35" name="Freeform: Shape 34">
              <a:extLst>
                <a:ext uri="{FF2B5EF4-FFF2-40B4-BE49-F238E27FC236}">
                  <a16:creationId xmlns:a16="http://schemas.microsoft.com/office/drawing/2014/main" id="{C612D793-5D2D-FAF1-775D-F20CA81B319A}"/>
                </a:ext>
              </a:extLst>
            </p:cNvPr>
            <p:cNvSpPr/>
            <p:nvPr/>
          </p:nvSpPr>
          <p:spPr>
            <a:xfrm>
              <a:off x="6638102" y="4099977"/>
              <a:ext cx="91794" cy="6609"/>
            </a:xfrm>
            <a:custGeom>
              <a:avLst/>
              <a:gdLst>
                <a:gd name="connsiteX0" fmla="*/ 88489 w 91794"/>
                <a:gd name="connsiteY0" fmla="*/ 6610 h 6609"/>
                <a:gd name="connsiteX1" fmla="*/ 3305 w 91794"/>
                <a:gd name="connsiteY1" fmla="*/ 6610 h 6609"/>
                <a:gd name="connsiteX2" fmla="*/ 0 w 91794"/>
                <a:gd name="connsiteY2" fmla="*/ 3305 h 6609"/>
                <a:gd name="connsiteX3" fmla="*/ 3305 w 91794"/>
                <a:gd name="connsiteY3" fmla="*/ 0 h 6609"/>
                <a:gd name="connsiteX4" fmla="*/ 88489 w 91794"/>
                <a:gd name="connsiteY4" fmla="*/ 0 h 6609"/>
                <a:gd name="connsiteX5" fmla="*/ 91794 w 91794"/>
                <a:gd name="connsiteY5" fmla="*/ 3305 h 6609"/>
                <a:gd name="connsiteX6" fmla="*/ 88489 w 91794"/>
                <a:gd name="connsiteY6" fmla="*/ 6610 h 66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94" h="6609">
                  <a:moveTo>
                    <a:pt x="88489" y="6610"/>
                  </a:moveTo>
                  <a:lnTo>
                    <a:pt x="3305" y="6610"/>
                  </a:lnTo>
                  <a:cubicBezTo>
                    <a:pt x="1489" y="6610"/>
                    <a:pt x="0" y="5139"/>
                    <a:pt x="0" y="3305"/>
                  </a:cubicBezTo>
                  <a:cubicBezTo>
                    <a:pt x="0" y="1471"/>
                    <a:pt x="1471" y="0"/>
                    <a:pt x="3305" y="0"/>
                  </a:cubicBezTo>
                  <a:lnTo>
                    <a:pt x="88489" y="0"/>
                  </a:lnTo>
                  <a:cubicBezTo>
                    <a:pt x="90305" y="0"/>
                    <a:pt x="91794" y="1471"/>
                    <a:pt x="91794" y="3305"/>
                  </a:cubicBezTo>
                  <a:cubicBezTo>
                    <a:pt x="91794" y="5139"/>
                    <a:pt x="90323" y="6610"/>
                    <a:pt x="88489" y="6610"/>
                  </a:cubicBezTo>
                  <a:close/>
                </a:path>
              </a:pathLst>
            </a:custGeom>
            <a:grpFill/>
            <a:ln w="0" cap="flat">
              <a:noFill/>
              <a:prstDash val="solid"/>
              <a:miter/>
            </a:ln>
          </p:spPr>
          <p:txBody>
            <a:bodyPr rtlCol="0" anchor="ctr"/>
            <a:lstStyle/>
            <a:p>
              <a:pPr defTabSz="914240">
                <a:defRPr/>
              </a:pPr>
              <a:endParaRPr lang="en-US">
                <a:solidFill>
                  <a:srgbClr val="071D49"/>
                </a:solidFill>
                <a:latin typeface="Arial" panose="020B0604020202020204"/>
              </a:endParaRPr>
            </a:p>
          </p:txBody>
        </p:sp>
        <p:sp>
          <p:nvSpPr>
            <p:cNvPr id="36" name="Freeform: Shape 35">
              <a:extLst>
                <a:ext uri="{FF2B5EF4-FFF2-40B4-BE49-F238E27FC236}">
                  <a16:creationId xmlns:a16="http://schemas.microsoft.com/office/drawing/2014/main" id="{7266C152-8CCE-9EF7-79B2-5F93857A1CDF}"/>
                </a:ext>
              </a:extLst>
            </p:cNvPr>
            <p:cNvSpPr/>
            <p:nvPr/>
          </p:nvSpPr>
          <p:spPr>
            <a:xfrm>
              <a:off x="6648253" y="4081109"/>
              <a:ext cx="6609" cy="23352"/>
            </a:xfrm>
            <a:custGeom>
              <a:avLst/>
              <a:gdLst>
                <a:gd name="connsiteX0" fmla="*/ 3305 w 6609"/>
                <a:gd name="connsiteY0" fmla="*/ 23353 h 23352"/>
                <a:gd name="connsiteX1" fmla="*/ 0 w 6609"/>
                <a:gd name="connsiteY1" fmla="*/ 20048 h 23352"/>
                <a:gd name="connsiteX2" fmla="*/ 0 w 6609"/>
                <a:gd name="connsiteY2" fmla="*/ 3305 h 23352"/>
                <a:gd name="connsiteX3" fmla="*/ 3305 w 6609"/>
                <a:gd name="connsiteY3" fmla="*/ 0 h 23352"/>
                <a:gd name="connsiteX4" fmla="*/ 6610 w 6609"/>
                <a:gd name="connsiteY4" fmla="*/ 3305 h 23352"/>
                <a:gd name="connsiteX5" fmla="*/ 6610 w 6609"/>
                <a:gd name="connsiteY5" fmla="*/ 20048 h 23352"/>
                <a:gd name="connsiteX6" fmla="*/ 3305 w 6609"/>
                <a:gd name="connsiteY6" fmla="*/ 23353 h 23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09" h="23352">
                  <a:moveTo>
                    <a:pt x="3305" y="23353"/>
                  </a:moveTo>
                  <a:cubicBezTo>
                    <a:pt x="1489" y="23353"/>
                    <a:pt x="0" y="21882"/>
                    <a:pt x="0" y="20048"/>
                  </a:cubicBezTo>
                  <a:lnTo>
                    <a:pt x="0" y="3305"/>
                  </a:lnTo>
                  <a:cubicBezTo>
                    <a:pt x="0" y="1489"/>
                    <a:pt x="1471" y="0"/>
                    <a:pt x="3305" y="0"/>
                  </a:cubicBezTo>
                  <a:cubicBezTo>
                    <a:pt x="5139" y="0"/>
                    <a:pt x="6610" y="1471"/>
                    <a:pt x="6610" y="3305"/>
                  </a:cubicBezTo>
                  <a:lnTo>
                    <a:pt x="6610" y="20048"/>
                  </a:lnTo>
                  <a:cubicBezTo>
                    <a:pt x="6610" y="21864"/>
                    <a:pt x="5139" y="23353"/>
                    <a:pt x="3305" y="23353"/>
                  </a:cubicBezTo>
                  <a:close/>
                </a:path>
              </a:pathLst>
            </a:custGeom>
            <a:grpFill/>
            <a:ln w="0" cap="flat">
              <a:noFill/>
              <a:prstDash val="solid"/>
              <a:miter/>
            </a:ln>
          </p:spPr>
          <p:txBody>
            <a:bodyPr rtlCol="0" anchor="ctr"/>
            <a:lstStyle/>
            <a:p>
              <a:pPr defTabSz="914240">
                <a:defRPr/>
              </a:pPr>
              <a:endParaRPr lang="en-US">
                <a:solidFill>
                  <a:srgbClr val="071D49"/>
                </a:solidFill>
                <a:latin typeface="Arial" panose="020B0604020202020204"/>
              </a:endParaRPr>
            </a:p>
          </p:txBody>
        </p:sp>
        <p:sp>
          <p:nvSpPr>
            <p:cNvPr id="42" name="Freeform: Shape 41">
              <a:extLst>
                <a:ext uri="{FF2B5EF4-FFF2-40B4-BE49-F238E27FC236}">
                  <a16:creationId xmlns:a16="http://schemas.microsoft.com/office/drawing/2014/main" id="{8C0EA52A-4481-52FB-1F73-E446745B7D4A}"/>
                </a:ext>
              </a:extLst>
            </p:cNvPr>
            <p:cNvSpPr/>
            <p:nvPr/>
          </p:nvSpPr>
          <p:spPr>
            <a:xfrm>
              <a:off x="6664469" y="4064439"/>
              <a:ext cx="6609" cy="40022"/>
            </a:xfrm>
            <a:custGeom>
              <a:avLst/>
              <a:gdLst>
                <a:gd name="connsiteX0" fmla="*/ 3305 w 6609"/>
                <a:gd name="connsiteY0" fmla="*/ 40023 h 40022"/>
                <a:gd name="connsiteX1" fmla="*/ 0 w 6609"/>
                <a:gd name="connsiteY1" fmla="*/ 36718 h 40022"/>
                <a:gd name="connsiteX2" fmla="*/ 0 w 6609"/>
                <a:gd name="connsiteY2" fmla="*/ 3305 h 40022"/>
                <a:gd name="connsiteX3" fmla="*/ 3305 w 6609"/>
                <a:gd name="connsiteY3" fmla="*/ 0 h 40022"/>
                <a:gd name="connsiteX4" fmla="*/ 6610 w 6609"/>
                <a:gd name="connsiteY4" fmla="*/ 3305 h 40022"/>
                <a:gd name="connsiteX5" fmla="*/ 6610 w 6609"/>
                <a:gd name="connsiteY5" fmla="*/ 36718 h 40022"/>
                <a:gd name="connsiteX6" fmla="*/ 3305 w 6609"/>
                <a:gd name="connsiteY6" fmla="*/ 40023 h 40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09" h="40022">
                  <a:moveTo>
                    <a:pt x="3305" y="40023"/>
                  </a:moveTo>
                  <a:cubicBezTo>
                    <a:pt x="1489" y="40023"/>
                    <a:pt x="0" y="38552"/>
                    <a:pt x="0" y="36718"/>
                  </a:cubicBezTo>
                  <a:lnTo>
                    <a:pt x="0" y="3305"/>
                  </a:lnTo>
                  <a:cubicBezTo>
                    <a:pt x="0" y="1489"/>
                    <a:pt x="1471" y="0"/>
                    <a:pt x="3305" y="0"/>
                  </a:cubicBezTo>
                  <a:cubicBezTo>
                    <a:pt x="5139" y="0"/>
                    <a:pt x="6610" y="1471"/>
                    <a:pt x="6610" y="3305"/>
                  </a:cubicBezTo>
                  <a:lnTo>
                    <a:pt x="6610" y="36718"/>
                  </a:lnTo>
                  <a:cubicBezTo>
                    <a:pt x="6610" y="38534"/>
                    <a:pt x="5139" y="40023"/>
                    <a:pt x="3305" y="40023"/>
                  </a:cubicBezTo>
                  <a:close/>
                </a:path>
              </a:pathLst>
            </a:custGeom>
            <a:grpFill/>
            <a:ln w="0" cap="flat">
              <a:noFill/>
              <a:prstDash val="solid"/>
              <a:miter/>
            </a:ln>
          </p:spPr>
          <p:txBody>
            <a:bodyPr rtlCol="0" anchor="ctr"/>
            <a:lstStyle/>
            <a:p>
              <a:pPr defTabSz="914240">
                <a:defRPr/>
              </a:pPr>
              <a:endParaRPr lang="en-US">
                <a:solidFill>
                  <a:srgbClr val="071D49"/>
                </a:solidFill>
                <a:latin typeface="Arial" panose="020B0604020202020204"/>
              </a:endParaRPr>
            </a:p>
          </p:txBody>
        </p:sp>
        <p:sp>
          <p:nvSpPr>
            <p:cNvPr id="43" name="Freeform: Shape 42">
              <a:extLst>
                <a:ext uri="{FF2B5EF4-FFF2-40B4-BE49-F238E27FC236}">
                  <a16:creationId xmlns:a16="http://schemas.microsoft.com/office/drawing/2014/main" id="{39EF5CF6-A599-8F8E-8EAF-217A4C385A85}"/>
                </a:ext>
              </a:extLst>
            </p:cNvPr>
            <p:cNvSpPr/>
            <p:nvPr/>
          </p:nvSpPr>
          <p:spPr>
            <a:xfrm>
              <a:off x="6713118" y="4050693"/>
              <a:ext cx="6609" cy="53768"/>
            </a:xfrm>
            <a:custGeom>
              <a:avLst/>
              <a:gdLst>
                <a:gd name="connsiteX0" fmla="*/ 3305 w 6609"/>
                <a:gd name="connsiteY0" fmla="*/ 53769 h 53768"/>
                <a:gd name="connsiteX1" fmla="*/ 0 w 6609"/>
                <a:gd name="connsiteY1" fmla="*/ 50464 h 53768"/>
                <a:gd name="connsiteX2" fmla="*/ 0 w 6609"/>
                <a:gd name="connsiteY2" fmla="*/ 3305 h 53768"/>
                <a:gd name="connsiteX3" fmla="*/ 3305 w 6609"/>
                <a:gd name="connsiteY3" fmla="*/ 0 h 53768"/>
                <a:gd name="connsiteX4" fmla="*/ 6610 w 6609"/>
                <a:gd name="connsiteY4" fmla="*/ 3305 h 53768"/>
                <a:gd name="connsiteX5" fmla="*/ 6610 w 6609"/>
                <a:gd name="connsiteY5" fmla="*/ 50464 h 53768"/>
                <a:gd name="connsiteX6" fmla="*/ 3305 w 6609"/>
                <a:gd name="connsiteY6" fmla="*/ 53769 h 537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09" h="53768">
                  <a:moveTo>
                    <a:pt x="3305" y="53769"/>
                  </a:moveTo>
                  <a:cubicBezTo>
                    <a:pt x="1489" y="53769"/>
                    <a:pt x="0" y="52298"/>
                    <a:pt x="0" y="50464"/>
                  </a:cubicBezTo>
                  <a:lnTo>
                    <a:pt x="0" y="3305"/>
                  </a:lnTo>
                  <a:cubicBezTo>
                    <a:pt x="0" y="1489"/>
                    <a:pt x="1471" y="0"/>
                    <a:pt x="3305" y="0"/>
                  </a:cubicBezTo>
                  <a:cubicBezTo>
                    <a:pt x="5139" y="0"/>
                    <a:pt x="6610" y="1471"/>
                    <a:pt x="6610" y="3305"/>
                  </a:cubicBezTo>
                  <a:lnTo>
                    <a:pt x="6610" y="50464"/>
                  </a:lnTo>
                  <a:cubicBezTo>
                    <a:pt x="6610" y="52280"/>
                    <a:pt x="5139" y="53769"/>
                    <a:pt x="3305" y="53769"/>
                  </a:cubicBezTo>
                  <a:close/>
                </a:path>
              </a:pathLst>
            </a:custGeom>
            <a:grpFill/>
            <a:ln w="0" cap="flat">
              <a:noFill/>
              <a:prstDash val="solid"/>
              <a:miter/>
            </a:ln>
          </p:spPr>
          <p:txBody>
            <a:bodyPr rtlCol="0" anchor="ctr"/>
            <a:lstStyle/>
            <a:p>
              <a:pPr defTabSz="914240">
                <a:defRPr/>
              </a:pPr>
              <a:endParaRPr lang="en-US">
                <a:solidFill>
                  <a:srgbClr val="071D49"/>
                </a:solidFill>
                <a:latin typeface="Arial" panose="020B0604020202020204"/>
              </a:endParaRPr>
            </a:p>
          </p:txBody>
        </p:sp>
        <p:sp>
          <p:nvSpPr>
            <p:cNvPr id="44" name="Freeform: Shape 43">
              <a:extLst>
                <a:ext uri="{FF2B5EF4-FFF2-40B4-BE49-F238E27FC236}">
                  <a16:creationId xmlns:a16="http://schemas.microsoft.com/office/drawing/2014/main" id="{342238DB-F400-B3B6-EF22-2214289BAAF2}"/>
                </a:ext>
              </a:extLst>
            </p:cNvPr>
            <p:cNvSpPr/>
            <p:nvPr/>
          </p:nvSpPr>
          <p:spPr>
            <a:xfrm>
              <a:off x="6696901" y="4068217"/>
              <a:ext cx="6610" cy="36245"/>
            </a:xfrm>
            <a:custGeom>
              <a:avLst/>
              <a:gdLst>
                <a:gd name="connsiteX0" fmla="*/ 3305 w 6610"/>
                <a:gd name="connsiteY0" fmla="*/ 36245 h 36245"/>
                <a:gd name="connsiteX1" fmla="*/ 0 w 6610"/>
                <a:gd name="connsiteY1" fmla="*/ 32941 h 36245"/>
                <a:gd name="connsiteX2" fmla="*/ 0 w 6610"/>
                <a:gd name="connsiteY2" fmla="*/ 3305 h 36245"/>
                <a:gd name="connsiteX3" fmla="*/ 3305 w 6610"/>
                <a:gd name="connsiteY3" fmla="*/ 0 h 36245"/>
                <a:gd name="connsiteX4" fmla="*/ 6610 w 6610"/>
                <a:gd name="connsiteY4" fmla="*/ 3305 h 36245"/>
                <a:gd name="connsiteX5" fmla="*/ 6610 w 6610"/>
                <a:gd name="connsiteY5" fmla="*/ 32941 h 36245"/>
                <a:gd name="connsiteX6" fmla="*/ 3305 w 6610"/>
                <a:gd name="connsiteY6" fmla="*/ 36245 h 36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10" h="36245">
                  <a:moveTo>
                    <a:pt x="3305" y="36245"/>
                  </a:moveTo>
                  <a:cubicBezTo>
                    <a:pt x="1489" y="36245"/>
                    <a:pt x="0" y="34775"/>
                    <a:pt x="0" y="32941"/>
                  </a:cubicBezTo>
                  <a:lnTo>
                    <a:pt x="0" y="3305"/>
                  </a:lnTo>
                  <a:cubicBezTo>
                    <a:pt x="0" y="1489"/>
                    <a:pt x="1471" y="0"/>
                    <a:pt x="3305" y="0"/>
                  </a:cubicBezTo>
                  <a:cubicBezTo>
                    <a:pt x="5139" y="0"/>
                    <a:pt x="6610" y="1471"/>
                    <a:pt x="6610" y="3305"/>
                  </a:cubicBezTo>
                  <a:lnTo>
                    <a:pt x="6610" y="32941"/>
                  </a:lnTo>
                  <a:cubicBezTo>
                    <a:pt x="6610" y="34756"/>
                    <a:pt x="5139" y="36245"/>
                    <a:pt x="3305" y="36245"/>
                  </a:cubicBezTo>
                  <a:close/>
                </a:path>
              </a:pathLst>
            </a:custGeom>
            <a:grpFill/>
            <a:ln w="0" cap="flat">
              <a:noFill/>
              <a:prstDash val="solid"/>
              <a:miter/>
            </a:ln>
          </p:spPr>
          <p:txBody>
            <a:bodyPr rtlCol="0" anchor="ctr"/>
            <a:lstStyle/>
            <a:p>
              <a:pPr defTabSz="914240">
                <a:defRPr/>
              </a:pPr>
              <a:endParaRPr lang="en-US">
                <a:solidFill>
                  <a:srgbClr val="071D49"/>
                </a:solidFill>
                <a:latin typeface="Arial" panose="020B0604020202020204"/>
              </a:endParaRPr>
            </a:p>
          </p:txBody>
        </p:sp>
        <p:sp>
          <p:nvSpPr>
            <p:cNvPr id="45" name="Freeform: Shape 44">
              <a:extLst>
                <a:ext uri="{FF2B5EF4-FFF2-40B4-BE49-F238E27FC236}">
                  <a16:creationId xmlns:a16="http://schemas.microsoft.com/office/drawing/2014/main" id="{0D3A653D-CB77-C680-03B3-16A264E9960E}"/>
                </a:ext>
              </a:extLst>
            </p:cNvPr>
            <p:cNvSpPr/>
            <p:nvPr/>
          </p:nvSpPr>
          <p:spPr>
            <a:xfrm>
              <a:off x="6680685" y="4075171"/>
              <a:ext cx="6610" cy="29290"/>
            </a:xfrm>
            <a:custGeom>
              <a:avLst/>
              <a:gdLst>
                <a:gd name="connsiteX0" fmla="*/ 3305 w 6610"/>
                <a:gd name="connsiteY0" fmla="*/ 29290 h 29290"/>
                <a:gd name="connsiteX1" fmla="*/ 0 w 6610"/>
                <a:gd name="connsiteY1" fmla="*/ 25986 h 29290"/>
                <a:gd name="connsiteX2" fmla="*/ 0 w 6610"/>
                <a:gd name="connsiteY2" fmla="*/ 3305 h 29290"/>
                <a:gd name="connsiteX3" fmla="*/ 3305 w 6610"/>
                <a:gd name="connsiteY3" fmla="*/ 0 h 29290"/>
                <a:gd name="connsiteX4" fmla="*/ 6610 w 6610"/>
                <a:gd name="connsiteY4" fmla="*/ 3305 h 29290"/>
                <a:gd name="connsiteX5" fmla="*/ 6610 w 6610"/>
                <a:gd name="connsiteY5" fmla="*/ 25986 h 29290"/>
                <a:gd name="connsiteX6" fmla="*/ 3305 w 6610"/>
                <a:gd name="connsiteY6" fmla="*/ 29290 h 29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10" h="29290">
                  <a:moveTo>
                    <a:pt x="3305" y="29290"/>
                  </a:moveTo>
                  <a:cubicBezTo>
                    <a:pt x="1489" y="29290"/>
                    <a:pt x="0" y="27820"/>
                    <a:pt x="0" y="25986"/>
                  </a:cubicBezTo>
                  <a:lnTo>
                    <a:pt x="0" y="3305"/>
                  </a:lnTo>
                  <a:cubicBezTo>
                    <a:pt x="0" y="1489"/>
                    <a:pt x="1471" y="0"/>
                    <a:pt x="3305" y="0"/>
                  </a:cubicBezTo>
                  <a:cubicBezTo>
                    <a:pt x="5139" y="0"/>
                    <a:pt x="6610" y="1471"/>
                    <a:pt x="6610" y="3305"/>
                  </a:cubicBezTo>
                  <a:lnTo>
                    <a:pt x="6610" y="25986"/>
                  </a:lnTo>
                  <a:cubicBezTo>
                    <a:pt x="6610" y="27802"/>
                    <a:pt x="5139" y="29290"/>
                    <a:pt x="3305" y="29290"/>
                  </a:cubicBezTo>
                  <a:close/>
                </a:path>
              </a:pathLst>
            </a:custGeom>
            <a:grpFill/>
            <a:ln w="0" cap="flat">
              <a:noFill/>
              <a:prstDash val="solid"/>
              <a:miter/>
            </a:ln>
          </p:spPr>
          <p:txBody>
            <a:bodyPr rtlCol="0" anchor="ctr"/>
            <a:lstStyle/>
            <a:p>
              <a:pPr defTabSz="914240">
                <a:defRPr/>
              </a:pPr>
              <a:endParaRPr lang="en-US">
                <a:solidFill>
                  <a:srgbClr val="071D49"/>
                </a:solidFill>
                <a:latin typeface="Arial" panose="020B0604020202020204"/>
              </a:endParaRPr>
            </a:p>
          </p:txBody>
        </p:sp>
      </p:grpSp>
      <p:sp>
        <p:nvSpPr>
          <p:cNvPr id="58" name="Rectangle: Rounded Corners 57">
            <a:extLst>
              <a:ext uri="{FF2B5EF4-FFF2-40B4-BE49-F238E27FC236}">
                <a16:creationId xmlns:a16="http://schemas.microsoft.com/office/drawing/2014/main" id="{6CF7C4B5-5DB7-E99F-BEFB-F66B8375C693}"/>
              </a:ext>
            </a:extLst>
          </p:cNvPr>
          <p:cNvSpPr/>
          <p:nvPr/>
        </p:nvSpPr>
        <p:spPr>
          <a:xfrm>
            <a:off x="4112446" y="4505184"/>
            <a:ext cx="4151762" cy="2104006"/>
          </a:xfrm>
          <a:prstGeom prst="roundRect">
            <a:avLst>
              <a:gd name="adj" fmla="val 8113"/>
            </a:avLst>
          </a:prstGeom>
          <a:solidFill>
            <a:srgbClr val="F3F5FB"/>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defTabSz="914126">
              <a:defRPr/>
            </a:pPr>
            <a:r>
              <a:rPr lang="en-US" sz="1050" b="1">
                <a:solidFill>
                  <a:srgbClr val="071D49"/>
                </a:solidFill>
                <a:latin typeface="Arial"/>
                <a:cs typeface="Arial"/>
              </a:rPr>
              <a:t>OVERALL PROGRAM OUTCOMES </a:t>
            </a:r>
          </a:p>
        </p:txBody>
      </p:sp>
      <p:grpSp>
        <p:nvGrpSpPr>
          <p:cNvPr id="96" name="Group 95">
            <a:extLst>
              <a:ext uri="{FF2B5EF4-FFF2-40B4-BE49-F238E27FC236}">
                <a16:creationId xmlns:a16="http://schemas.microsoft.com/office/drawing/2014/main" id="{AABD54F7-3664-708D-4F5F-311A42185109}"/>
              </a:ext>
            </a:extLst>
          </p:cNvPr>
          <p:cNvGrpSpPr/>
          <p:nvPr/>
        </p:nvGrpSpPr>
        <p:grpSpPr>
          <a:xfrm>
            <a:off x="4226837" y="4753134"/>
            <a:ext cx="3922980" cy="1731445"/>
            <a:chOff x="5068487" y="4705308"/>
            <a:chExt cx="3922980" cy="1731445"/>
          </a:xfrm>
        </p:grpSpPr>
        <p:grpSp>
          <p:nvGrpSpPr>
            <p:cNvPr id="59" name="Group 58">
              <a:extLst>
                <a:ext uri="{FF2B5EF4-FFF2-40B4-BE49-F238E27FC236}">
                  <a16:creationId xmlns:a16="http://schemas.microsoft.com/office/drawing/2014/main" id="{501E5B10-0B60-56B6-3792-4F1DBA715F51}"/>
                </a:ext>
              </a:extLst>
            </p:cNvPr>
            <p:cNvGrpSpPr/>
            <p:nvPr/>
          </p:nvGrpSpPr>
          <p:grpSpPr>
            <a:xfrm>
              <a:off x="5068487" y="4705309"/>
              <a:ext cx="1920240" cy="1730668"/>
              <a:chOff x="4170942" y="917708"/>
              <a:chExt cx="3222471" cy="4994749"/>
            </a:xfrm>
          </p:grpSpPr>
          <p:sp>
            <p:nvSpPr>
              <p:cNvPr id="60" name="Rectangle: Rounded Corners 59">
                <a:extLst>
                  <a:ext uri="{FF2B5EF4-FFF2-40B4-BE49-F238E27FC236}">
                    <a16:creationId xmlns:a16="http://schemas.microsoft.com/office/drawing/2014/main" id="{43157356-927B-6091-04B2-501DC7DB66DF}"/>
                  </a:ext>
                </a:extLst>
              </p:cNvPr>
              <p:cNvSpPr/>
              <p:nvPr/>
            </p:nvSpPr>
            <p:spPr>
              <a:xfrm>
                <a:off x="4170942" y="917708"/>
                <a:ext cx="3222471" cy="4994749"/>
              </a:xfrm>
              <a:prstGeom prst="roundRect">
                <a:avLst>
                  <a:gd name="adj" fmla="val 5275"/>
                </a:avLst>
              </a:prstGeom>
              <a:solidFill>
                <a:schemeClr val="bg1"/>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lIns="0" tIns="18283" rIns="0" bIns="0" rtlCol="0" anchor="t" anchorCtr="0"/>
              <a:lstStyle/>
              <a:p>
                <a:pPr algn="ctr" defTabSz="914126">
                  <a:lnSpc>
                    <a:spcPct val="90000"/>
                  </a:lnSpc>
                  <a:defRPr sz="1400" b="0" i="0" u="none" strike="noStrike" kern="1200" spc="0" baseline="0">
                    <a:solidFill>
                      <a:srgbClr val="071D49">
                        <a:lumMod val="65000"/>
                        <a:lumOff val="35000"/>
                      </a:srgbClr>
                    </a:solidFill>
                    <a:latin typeface="+mn-lt"/>
                    <a:ea typeface="+mn-ea"/>
                    <a:cs typeface="+mn-cs"/>
                  </a:defRPr>
                </a:pPr>
                <a:r>
                  <a:rPr lang="en-GB" sz="1000" b="1">
                    <a:solidFill>
                      <a:srgbClr val="071D49"/>
                    </a:solidFill>
                    <a:latin typeface="Arial" panose="020B0604020202020204"/>
                  </a:rPr>
                  <a:t>Mean Confidence in Use of SDM Pre and Post Activity (5=HIGH, 1=LOW)</a:t>
                </a:r>
              </a:p>
            </p:txBody>
          </p:sp>
          <p:graphicFrame>
            <p:nvGraphicFramePr>
              <p:cNvPr id="61" name="Chart 60">
                <a:extLst>
                  <a:ext uri="{FF2B5EF4-FFF2-40B4-BE49-F238E27FC236}">
                    <a16:creationId xmlns:a16="http://schemas.microsoft.com/office/drawing/2014/main" id="{0AD65ABB-E41D-FE7E-69F0-EDC817BBB2CB}"/>
                  </a:ext>
                </a:extLst>
              </p:cNvPr>
              <p:cNvGraphicFramePr>
                <a:graphicFrameLocks/>
              </p:cNvGraphicFramePr>
              <p:nvPr/>
            </p:nvGraphicFramePr>
            <p:xfrm>
              <a:off x="4341826" y="2446236"/>
              <a:ext cx="2857783" cy="3428792"/>
            </p:xfrm>
            <a:graphic>
              <a:graphicData uri="http://schemas.openxmlformats.org/drawingml/2006/chart">
                <c:chart xmlns:c="http://schemas.openxmlformats.org/drawingml/2006/chart" xmlns:r="http://schemas.openxmlformats.org/officeDocument/2006/relationships" r:id="rId3"/>
              </a:graphicData>
            </a:graphic>
          </p:graphicFrame>
        </p:grpSp>
        <p:sp>
          <p:nvSpPr>
            <p:cNvPr id="83" name="Rectangle: Rounded Corners 82">
              <a:extLst>
                <a:ext uri="{FF2B5EF4-FFF2-40B4-BE49-F238E27FC236}">
                  <a16:creationId xmlns:a16="http://schemas.microsoft.com/office/drawing/2014/main" id="{6B568B45-0B5F-24A3-EF0F-8008759B0F91}"/>
                </a:ext>
              </a:extLst>
            </p:cNvPr>
            <p:cNvSpPr/>
            <p:nvPr/>
          </p:nvSpPr>
          <p:spPr>
            <a:xfrm>
              <a:off x="7071227" y="4705308"/>
              <a:ext cx="1920240" cy="1731445"/>
            </a:xfrm>
            <a:prstGeom prst="roundRect">
              <a:avLst>
                <a:gd name="adj" fmla="val 5275"/>
              </a:avLst>
            </a:prstGeom>
            <a:solidFill>
              <a:schemeClr val="bg1"/>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18283" rIns="91440" bIns="0" rtlCol="0" anchor="t" anchorCtr="0"/>
            <a:lstStyle/>
            <a:p>
              <a:pPr algn="ctr" defTabSz="914126">
                <a:lnSpc>
                  <a:spcPct val="90000"/>
                </a:lnSpc>
                <a:defRPr sz="1400" b="0" i="0" u="none" strike="noStrike" kern="1200" spc="0" baseline="0">
                  <a:solidFill>
                    <a:srgbClr val="071D49">
                      <a:lumMod val="65000"/>
                      <a:lumOff val="35000"/>
                    </a:srgbClr>
                  </a:solidFill>
                  <a:latin typeface="+mn-lt"/>
                  <a:ea typeface="+mn-ea"/>
                  <a:cs typeface="+mn-cs"/>
                </a:defRPr>
              </a:pPr>
              <a:r>
                <a:rPr lang="en-GB" sz="1000" b="1">
                  <a:solidFill>
                    <a:srgbClr val="071D49"/>
                  </a:solidFill>
                  <a:latin typeface="Arial" panose="020B0604020202020204"/>
                </a:rPr>
                <a:t>Average Scores on 5 Pre &amp; Post Test Questions</a:t>
              </a:r>
            </a:p>
          </p:txBody>
        </p:sp>
        <p:graphicFrame>
          <p:nvGraphicFramePr>
            <p:cNvPr id="85" name="Chart 84">
              <a:extLst>
                <a:ext uri="{FF2B5EF4-FFF2-40B4-BE49-F238E27FC236}">
                  <a16:creationId xmlns:a16="http://schemas.microsoft.com/office/drawing/2014/main" id="{CF108954-04DF-1C69-13DD-F03AB5F98348}"/>
                </a:ext>
              </a:extLst>
            </p:cNvPr>
            <p:cNvGraphicFramePr>
              <a:graphicFrameLocks/>
            </p:cNvGraphicFramePr>
            <p:nvPr/>
          </p:nvGraphicFramePr>
          <p:xfrm>
            <a:off x="7087216" y="5118101"/>
            <a:ext cx="1890414" cy="1304906"/>
          </p:xfrm>
          <a:graphic>
            <a:graphicData uri="http://schemas.openxmlformats.org/drawingml/2006/chart">
              <c:chart xmlns:c="http://schemas.openxmlformats.org/drawingml/2006/chart" xmlns:r="http://schemas.openxmlformats.org/officeDocument/2006/relationships" r:id="rId4"/>
            </a:graphicData>
          </a:graphic>
        </p:graphicFrame>
        <p:sp>
          <p:nvSpPr>
            <p:cNvPr id="86" name="Oval 85">
              <a:extLst>
                <a:ext uri="{FF2B5EF4-FFF2-40B4-BE49-F238E27FC236}">
                  <a16:creationId xmlns:a16="http://schemas.microsoft.com/office/drawing/2014/main" id="{6ADE9AD5-9482-57C1-D782-8B3C52B4BA54}"/>
                </a:ext>
              </a:extLst>
            </p:cNvPr>
            <p:cNvSpPr/>
            <p:nvPr/>
          </p:nvSpPr>
          <p:spPr>
            <a:xfrm>
              <a:off x="7407228" y="5050029"/>
              <a:ext cx="297453" cy="286229"/>
            </a:xfrm>
            <a:prstGeom prst="ellipse">
              <a:avLst/>
            </a:prstGeom>
            <a:solidFill>
              <a:schemeClr val="bg1"/>
            </a:solid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45708" rIns="0" bIns="45708" numCol="1" spcCol="0" rtlCol="0" fromWordArt="0" anchor="ctr" anchorCtr="0" forceAA="0" compatLnSpc="1">
              <a:prstTxWarp prst="textNoShape">
                <a:avLst/>
              </a:prstTxWarp>
              <a:noAutofit/>
            </a:bodyPr>
            <a:lstStyle/>
            <a:p>
              <a:pPr algn="ctr" defTabSz="914240">
                <a:defRPr/>
              </a:pPr>
              <a:r>
                <a:rPr lang="en-US" sz="800" b="1">
                  <a:solidFill>
                    <a:srgbClr val="071D49"/>
                  </a:solidFill>
                  <a:latin typeface="Arial"/>
                </a:rPr>
                <a:t>42%</a:t>
              </a:r>
            </a:p>
          </p:txBody>
        </p:sp>
        <p:sp>
          <p:nvSpPr>
            <p:cNvPr id="87" name="Oval 86">
              <a:extLst>
                <a:ext uri="{FF2B5EF4-FFF2-40B4-BE49-F238E27FC236}">
                  <a16:creationId xmlns:a16="http://schemas.microsoft.com/office/drawing/2014/main" id="{078E4667-4ED0-6FA8-F474-2C5DC02DE8B3}"/>
                </a:ext>
              </a:extLst>
            </p:cNvPr>
            <p:cNvSpPr/>
            <p:nvPr/>
          </p:nvSpPr>
          <p:spPr>
            <a:xfrm>
              <a:off x="7888364" y="5040504"/>
              <a:ext cx="297453" cy="286229"/>
            </a:xfrm>
            <a:prstGeom prst="ellipse">
              <a:avLst/>
            </a:prstGeom>
            <a:solidFill>
              <a:schemeClr val="bg1"/>
            </a:solid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45708" rIns="0" bIns="45708" numCol="1" spcCol="0" rtlCol="0" fromWordArt="0" anchor="ctr" anchorCtr="0" forceAA="0" compatLnSpc="1">
              <a:prstTxWarp prst="textNoShape">
                <a:avLst/>
              </a:prstTxWarp>
              <a:noAutofit/>
            </a:bodyPr>
            <a:lstStyle/>
            <a:p>
              <a:pPr algn="ctr" defTabSz="914240">
                <a:defRPr/>
              </a:pPr>
              <a:r>
                <a:rPr lang="en-US" sz="800" b="1">
                  <a:solidFill>
                    <a:srgbClr val="071D49"/>
                  </a:solidFill>
                  <a:latin typeface="Arial"/>
                </a:rPr>
                <a:t>12%</a:t>
              </a:r>
            </a:p>
          </p:txBody>
        </p:sp>
        <p:sp>
          <p:nvSpPr>
            <p:cNvPr id="90" name="Oval 89">
              <a:extLst>
                <a:ext uri="{FF2B5EF4-FFF2-40B4-BE49-F238E27FC236}">
                  <a16:creationId xmlns:a16="http://schemas.microsoft.com/office/drawing/2014/main" id="{2DEC0E00-E40A-F853-1396-65C8A946E36A}"/>
                </a:ext>
              </a:extLst>
            </p:cNvPr>
            <p:cNvSpPr/>
            <p:nvPr/>
          </p:nvSpPr>
          <p:spPr>
            <a:xfrm>
              <a:off x="8396747" y="5040504"/>
              <a:ext cx="297453" cy="286229"/>
            </a:xfrm>
            <a:prstGeom prst="ellipse">
              <a:avLst/>
            </a:prstGeom>
            <a:solidFill>
              <a:schemeClr val="bg1"/>
            </a:solid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45708" rIns="0" bIns="45708" numCol="1" spcCol="0" rtlCol="0" fromWordArt="0" anchor="ctr" anchorCtr="0" forceAA="0" compatLnSpc="1">
              <a:prstTxWarp prst="textNoShape">
                <a:avLst/>
              </a:prstTxWarp>
              <a:noAutofit/>
            </a:bodyPr>
            <a:lstStyle/>
            <a:p>
              <a:pPr algn="ctr" defTabSz="914240">
                <a:defRPr/>
              </a:pPr>
              <a:r>
                <a:rPr lang="en-US" sz="800" b="1">
                  <a:solidFill>
                    <a:srgbClr val="071D49"/>
                  </a:solidFill>
                  <a:latin typeface="Arial"/>
                </a:rPr>
                <a:t>25%</a:t>
              </a:r>
            </a:p>
          </p:txBody>
        </p:sp>
      </p:grpSp>
      <p:sp>
        <p:nvSpPr>
          <p:cNvPr id="92" name="Rectangle: Rounded Corners 40">
            <a:extLst>
              <a:ext uri="{FF2B5EF4-FFF2-40B4-BE49-F238E27FC236}">
                <a16:creationId xmlns:a16="http://schemas.microsoft.com/office/drawing/2014/main" id="{65AEF766-709C-8B0D-893C-F7673BAB36B4}"/>
              </a:ext>
            </a:extLst>
          </p:cNvPr>
          <p:cNvSpPr/>
          <p:nvPr/>
        </p:nvSpPr>
        <p:spPr>
          <a:xfrm>
            <a:off x="8333501" y="4505184"/>
            <a:ext cx="3660182" cy="2104005"/>
          </a:xfrm>
          <a:prstGeom prst="roundRect">
            <a:avLst>
              <a:gd name="adj" fmla="val 7997"/>
            </a:avLst>
          </a:prstGeom>
          <a:gradFill flip="none" rotWithShape="1">
            <a:gsLst>
              <a:gs pos="0">
                <a:schemeClr val="accent2"/>
              </a:gs>
              <a:gs pos="100000">
                <a:schemeClr val="accent2">
                  <a:lumMod val="75000"/>
                </a:schemeClr>
              </a:gs>
            </a:gsLst>
            <a:lin ang="2700000" scaled="1"/>
            <a:tileRect/>
          </a:gra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18288" rIns="91440" bIns="91440" rtlCol="0" anchor="t" anchorCtr="0"/>
          <a:lstStyle/>
          <a:p>
            <a:pPr algn="ctr" defTabSz="914240">
              <a:defRPr/>
            </a:pPr>
            <a:r>
              <a:rPr lang="en-US" sz="1200" b="1">
                <a:solidFill>
                  <a:prstClr val="white"/>
                </a:solidFill>
                <a:latin typeface="Arial" panose="020B0604020202020204"/>
              </a:rPr>
              <a:t>MEANINGFUL INSIGHTS</a:t>
            </a:r>
          </a:p>
        </p:txBody>
      </p:sp>
      <p:sp>
        <p:nvSpPr>
          <p:cNvPr id="93" name="Rectangle: Rounded Corners 92">
            <a:extLst>
              <a:ext uri="{FF2B5EF4-FFF2-40B4-BE49-F238E27FC236}">
                <a16:creationId xmlns:a16="http://schemas.microsoft.com/office/drawing/2014/main" id="{D360D9B4-6A84-1EBF-CD39-5EB5BEFA5F54}"/>
              </a:ext>
            </a:extLst>
          </p:cNvPr>
          <p:cNvSpPr/>
          <p:nvPr/>
        </p:nvSpPr>
        <p:spPr>
          <a:xfrm>
            <a:off x="8464331" y="4825301"/>
            <a:ext cx="3398522" cy="1645920"/>
          </a:xfrm>
          <a:prstGeom prst="roundRect">
            <a:avLst>
              <a:gd name="adj" fmla="val 586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nchorCtr="0"/>
          <a:lstStyle/>
          <a:p>
            <a:pPr defTabSz="914240">
              <a:defRPr/>
            </a:pPr>
            <a:r>
              <a:rPr lang="en-US" sz="1300" b="1">
                <a:solidFill>
                  <a:srgbClr val="071D49"/>
                </a:solidFill>
                <a:latin typeface="Arial" panose="020B0604020202020204"/>
              </a:rPr>
              <a:t>This activity led to improved patient adherence, increased use of Shared Decision Making, and the use of a resource to counsel patients. PCPs in community settings benefited the most.</a:t>
            </a:r>
          </a:p>
          <a:p>
            <a:pPr defTabSz="914240">
              <a:defRPr/>
            </a:pPr>
            <a:r>
              <a:rPr lang="en-GB" sz="1300" b="1">
                <a:solidFill>
                  <a:srgbClr val="071D49"/>
                </a:solidFill>
                <a:latin typeface="Arial" panose="020B0604020202020204"/>
              </a:rPr>
              <a:t>This activity impacted approximately 1200 patients per year in x disease state.*</a:t>
            </a:r>
          </a:p>
        </p:txBody>
      </p:sp>
      <p:sp>
        <p:nvSpPr>
          <p:cNvPr id="3" name="Rectangle: Rounded Corners 36">
            <a:extLst>
              <a:ext uri="{FF2B5EF4-FFF2-40B4-BE49-F238E27FC236}">
                <a16:creationId xmlns:a16="http://schemas.microsoft.com/office/drawing/2014/main" id="{A0583045-A578-E90B-A2BE-163B89A2F830}"/>
              </a:ext>
            </a:extLst>
          </p:cNvPr>
          <p:cNvSpPr>
            <a:spLocks/>
          </p:cNvSpPr>
          <p:nvPr/>
        </p:nvSpPr>
        <p:spPr>
          <a:xfrm>
            <a:off x="196782" y="4505184"/>
            <a:ext cx="3840480" cy="2104006"/>
          </a:xfrm>
          <a:prstGeom prst="roundRect">
            <a:avLst>
              <a:gd name="adj" fmla="val 6865"/>
            </a:avLst>
          </a:prstGeom>
          <a:solidFill>
            <a:srgbClr val="F3F5FB"/>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defTabSz="914126">
              <a:defRPr/>
            </a:pPr>
            <a:r>
              <a:rPr lang="en-US" sz="1050" b="1">
                <a:solidFill>
                  <a:srgbClr val="071D49"/>
                </a:solidFill>
                <a:latin typeface="Arial"/>
                <a:cs typeface="Arial"/>
              </a:rPr>
              <a:t>ACTUAL OVERALL TARGET AUDIENCE PARTICIPATION </a:t>
            </a:r>
          </a:p>
        </p:txBody>
      </p:sp>
      <p:sp>
        <p:nvSpPr>
          <p:cNvPr id="4" name="Rectangle: Rounded Corners 37">
            <a:extLst>
              <a:ext uri="{FF2B5EF4-FFF2-40B4-BE49-F238E27FC236}">
                <a16:creationId xmlns:a16="http://schemas.microsoft.com/office/drawing/2014/main" id="{A230A8A3-E665-3D1B-F596-C448A86E32B4}"/>
              </a:ext>
            </a:extLst>
          </p:cNvPr>
          <p:cNvSpPr/>
          <p:nvPr/>
        </p:nvSpPr>
        <p:spPr>
          <a:xfrm>
            <a:off x="334849" y="4753134"/>
            <a:ext cx="3562052" cy="832100"/>
          </a:xfrm>
          <a:prstGeom prst="roundRect">
            <a:avLst>
              <a:gd name="adj" fmla="val 9924"/>
            </a:avLst>
          </a:prstGeom>
          <a:solidFill>
            <a:schemeClr val="tx2">
              <a:lumMod val="40000"/>
              <a:lumOff val="60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31520" rIns="0" bIns="91440" rtlCol="0" anchor="t" anchorCtr="0">
            <a:noAutofit/>
          </a:bodyPr>
          <a:lstStyle/>
          <a:p>
            <a:pPr algn="ctr" defTabSz="914126">
              <a:defRPr/>
            </a:pPr>
            <a:endParaRPr lang="en-US" b="1">
              <a:solidFill>
                <a:srgbClr val="071D49"/>
              </a:solidFill>
              <a:latin typeface="Arial" panose="020B0604020202020204"/>
            </a:endParaRPr>
          </a:p>
        </p:txBody>
      </p:sp>
      <p:sp>
        <p:nvSpPr>
          <p:cNvPr id="6" name="Rectangle: Rounded Corners 38">
            <a:extLst>
              <a:ext uri="{FF2B5EF4-FFF2-40B4-BE49-F238E27FC236}">
                <a16:creationId xmlns:a16="http://schemas.microsoft.com/office/drawing/2014/main" id="{96B41CE6-22DE-A931-6AD3-C634AF4BC201}"/>
              </a:ext>
            </a:extLst>
          </p:cNvPr>
          <p:cNvSpPr/>
          <p:nvPr/>
        </p:nvSpPr>
        <p:spPr>
          <a:xfrm>
            <a:off x="337222" y="4963987"/>
            <a:ext cx="2211615" cy="776695"/>
          </a:xfrm>
          <a:prstGeom prst="roundRect">
            <a:avLst>
              <a:gd name="adj" fmla="val 7315"/>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noAutofit/>
          </a:bodyPr>
          <a:lstStyle/>
          <a:p>
            <a:pPr algn="ctr" defTabSz="914240">
              <a:defRPr/>
            </a:pPr>
            <a:endParaRPr lang="en-US">
              <a:solidFill>
                <a:prstClr val="white"/>
              </a:solidFill>
              <a:latin typeface="Arial" panose="020B0604020202020204"/>
            </a:endParaRPr>
          </a:p>
        </p:txBody>
      </p:sp>
      <p:sp>
        <p:nvSpPr>
          <p:cNvPr id="8" name="Rectangle: Rounded Corners 39">
            <a:extLst>
              <a:ext uri="{FF2B5EF4-FFF2-40B4-BE49-F238E27FC236}">
                <a16:creationId xmlns:a16="http://schemas.microsoft.com/office/drawing/2014/main" id="{1BFB31EB-255F-212A-D6E0-8F9621BD6F62}"/>
              </a:ext>
            </a:extLst>
          </p:cNvPr>
          <p:cNvSpPr/>
          <p:nvPr/>
        </p:nvSpPr>
        <p:spPr>
          <a:xfrm>
            <a:off x="1707202" y="4963987"/>
            <a:ext cx="2189699" cy="776695"/>
          </a:xfrm>
          <a:prstGeom prst="roundRect">
            <a:avLst>
              <a:gd name="adj" fmla="val 739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31520" rIns="0" bIns="91440" rtlCol="0" anchor="t" anchorCtr="0">
            <a:noAutofit/>
          </a:bodyPr>
          <a:lstStyle/>
          <a:p>
            <a:pPr algn="ctr" defTabSz="914126">
              <a:defRPr/>
            </a:pPr>
            <a:endParaRPr lang="en-US" b="1">
              <a:solidFill>
                <a:srgbClr val="071D49"/>
              </a:solidFill>
              <a:latin typeface="Arial" panose="020B0604020202020204"/>
            </a:endParaRPr>
          </a:p>
        </p:txBody>
      </p:sp>
      <p:sp>
        <p:nvSpPr>
          <p:cNvPr id="19" name="Rectangle: Rounded Corners 37">
            <a:extLst>
              <a:ext uri="{FF2B5EF4-FFF2-40B4-BE49-F238E27FC236}">
                <a16:creationId xmlns:a16="http://schemas.microsoft.com/office/drawing/2014/main" id="{12AFEEE4-2C06-8769-8897-D4A1D219E6B6}"/>
              </a:ext>
            </a:extLst>
          </p:cNvPr>
          <p:cNvSpPr/>
          <p:nvPr/>
        </p:nvSpPr>
        <p:spPr>
          <a:xfrm>
            <a:off x="338347" y="5821066"/>
            <a:ext cx="3558554" cy="663513"/>
          </a:xfrm>
          <a:prstGeom prst="roundRect">
            <a:avLst>
              <a:gd name="adj" fmla="val 9924"/>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31520" rIns="0" bIns="91440" rtlCol="0" anchor="t" anchorCtr="0">
            <a:noAutofit/>
          </a:bodyPr>
          <a:lstStyle/>
          <a:p>
            <a:pPr algn="ctr" defTabSz="914126">
              <a:defRPr/>
            </a:pPr>
            <a:endParaRPr lang="en-US" b="1">
              <a:solidFill>
                <a:srgbClr val="071D49"/>
              </a:solidFill>
              <a:latin typeface="Arial" panose="020B0604020202020204"/>
            </a:endParaRPr>
          </a:p>
        </p:txBody>
      </p:sp>
      <p:sp>
        <p:nvSpPr>
          <p:cNvPr id="20" name="Rectangle: Rounded Corners 11">
            <a:extLst>
              <a:ext uri="{FF2B5EF4-FFF2-40B4-BE49-F238E27FC236}">
                <a16:creationId xmlns:a16="http://schemas.microsoft.com/office/drawing/2014/main" id="{59C4D806-4A77-C6CB-670F-F067BEE3C9B5}"/>
              </a:ext>
            </a:extLst>
          </p:cNvPr>
          <p:cNvSpPr/>
          <p:nvPr/>
        </p:nvSpPr>
        <p:spPr>
          <a:xfrm>
            <a:off x="337220" y="6049388"/>
            <a:ext cx="1708934" cy="435190"/>
          </a:xfrm>
          <a:prstGeom prst="roundRect">
            <a:avLst>
              <a:gd name="adj" fmla="val 11284"/>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noAutofit/>
          </a:bodyPr>
          <a:lstStyle/>
          <a:p>
            <a:pPr algn="ctr" defTabSz="914240">
              <a:defRPr/>
            </a:pPr>
            <a:endParaRPr lang="en-US">
              <a:solidFill>
                <a:prstClr val="white"/>
              </a:solidFill>
              <a:latin typeface="Arial" panose="020B0604020202020204"/>
            </a:endParaRPr>
          </a:p>
        </p:txBody>
      </p:sp>
      <p:sp>
        <p:nvSpPr>
          <p:cNvPr id="27" name="Rectangle: Rounded Corners 39">
            <a:extLst>
              <a:ext uri="{FF2B5EF4-FFF2-40B4-BE49-F238E27FC236}">
                <a16:creationId xmlns:a16="http://schemas.microsoft.com/office/drawing/2014/main" id="{1869F5F9-B5FC-A142-F385-E2A0FDD9A100}"/>
              </a:ext>
            </a:extLst>
          </p:cNvPr>
          <p:cNvSpPr/>
          <p:nvPr/>
        </p:nvSpPr>
        <p:spPr>
          <a:xfrm>
            <a:off x="1707203" y="6043806"/>
            <a:ext cx="2189698" cy="440772"/>
          </a:xfrm>
          <a:prstGeom prst="roundRect">
            <a:avLst>
              <a:gd name="adj" fmla="val 739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31520" rIns="0" bIns="91440" rtlCol="0" anchor="t" anchorCtr="0">
            <a:noAutofit/>
          </a:bodyPr>
          <a:lstStyle/>
          <a:p>
            <a:pPr algn="ctr" defTabSz="914126">
              <a:defRPr/>
            </a:pPr>
            <a:endParaRPr lang="en-US" b="1">
              <a:solidFill>
                <a:srgbClr val="071D49"/>
              </a:solidFill>
              <a:latin typeface="Arial" panose="020B0604020202020204"/>
            </a:endParaRPr>
          </a:p>
        </p:txBody>
      </p:sp>
      <p:graphicFrame>
        <p:nvGraphicFramePr>
          <p:cNvPr id="28" name="Table 14">
            <a:extLst>
              <a:ext uri="{FF2B5EF4-FFF2-40B4-BE49-F238E27FC236}">
                <a16:creationId xmlns:a16="http://schemas.microsoft.com/office/drawing/2014/main" id="{57AC3D99-3C28-7BB0-6760-FDE48621EAB4}"/>
              </a:ext>
            </a:extLst>
          </p:cNvPr>
          <p:cNvGraphicFramePr>
            <a:graphicFrameLocks noGrp="1"/>
          </p:cNvGraphicFramePr>
          <p:nvPr/>
        </p:nvGraphicFramePr>
        <p:xfrm>
          <a:off x="337251" y="4774501"/>
          <a:ext cx="3566160" cy="966181"/>
        </p:xfrm>
        <a:graphic>
          <a:graphicData uri="http://schemas.openxmlformats.org/drawingml/2006/table">
            <a:tbl>
              <a:tblPr/>
              <a:tblGrid>
                <a:gridCol w="1371600">
                  <a:extLst>
                    <a:ext uri="{9D8B030D-6E8A-4147-A177-3AD203B41FA5}">
                      <a16:colId xmlns:a16="http://schemas.microsoft.com/office/drawing/2014/main" val="363083954"/>
                    </a:ext>
                  </a:extLst>
                </a:gridCol>
                <a:gridCol w="731520">
                  <a:extLst>
                    <a:ext uri="{9D8B030D-6E8A-4147-A177-3AD203B41FA5}">
                      <a16:colId xmlns:a16="http://schemas.microsoft.com/office/drawing/2014/main" val="3234548157"/>
                    </a:ext>
                  </a:extLst>
                </a:gridCol>
                <a:gridCol w="731520">
                  <a:extLst>
                    <a:ext uri="{9D8B030D-6E8A-4147-A177-3AD203B41FA5}">
                      <a16:colId xmlns:a16="http://schemas.microsoft.com/office/drawing/2014/main" val="117758567"/>
                    </a:ext>
                  </a:extLst>
                </a:gridCol>
                <a:gridCol w="731520">
                  <a:extLst>
                    <a:ext uri="{9D8B030D-6E8A-4147-A177-3AD203B41FA5}">
                      <a16:colId xmlns:a16="http://schemas.microsoft.com/office/drawing/2014/main" val="2064415331"/>
                    </a:ext>
                  </a:extLst>
                </a:gridCol>
              </a:tblGrid>
              <a:tr h="188941">
                <a:tc gridSpan="4">
                  <a:txBody>
                    <a:bodyPr/>
                    <a:lstStyle/>
                    <a:p>
                      <a:pPr algn="ctr" fontAlgn="ctr"/>
                      <a:r>
                        <a:rPr kumimoji="0" lang="en-US" sz="900" b="1" u="none" strike="noStrike" kern="1200" cap="none" spc="0" normalizeH="0" baseline="0" noProof="0">
                          <a:ln>
                            <a:noFill/>
                          </a:ln>
                          <a:solidFill>
                            <a:srgbClr val="071D49"/>
                          </a:solidFill>
                          <a:effectLst/>
                          <a:uLnTx/>
                          <a:uFillTx/>
                          <a:latin typeface="+mn-lt"/>
                          <a:ea typeface="+mn-ea"/>
                          <a:cs typeface="+mn-cs"/>
                        </a:rPr>
                        <a:t>Community Practice – LIVE and ENDURING US</a:t>
                      </a:r>
                      <a:endParaRPr lang="en-US" sz="900" b="1" i="0" u="none" strike="noStrike">
                        <a:solidFill>
                          <a:schemeClr val="bg1"/>
                        </a:solidFill>
                        <a:effectLst/>
                        <a:latin typeface="+mn-lt"/>
                      </a:endParaRPr>
                    </a:p>
                  </a:txBody>
                  <a:tcPr marL="7200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1000" b="1" i="0" u="none" strike="noStrike">
                        <a:solidFill>
                          <a:schemeClr val="tx1"/>
                        </a:solidFill>
                        <a:effectLst/>
                        <a:latin typeface="+mn-lt"/>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1000" b="1" i="0" u="none" strike="noStrike">
                        <a:solidFill>
                          <a:schemeClr val="tx1"/>
                        </a:solidFill>
                        <a:effectLst/>
                        <a:latin typeface="+mn-lt"/>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b"/>
                      <a:endParaRPr lang="en-US" sz="1000" b="1" i="0" u="none" strike="noStrike">
                        <a:solidFill>
                          <a:schemeClr val="tx1"/>
                        </a:solidFill>
                        <a:effectLst/>
                        <a:latin typeface="+mn-lt"/>
                      </a:endParaRPr>
                    </a:p>
                  </a:txBody>
                  <a:tcPr marL="0" marR="0" marT="0"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mpd="sng">
                      <a:noFill/>
                      <a:prstDash val="soli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02976392"/>
                  </a:ext>
                </a:extLst>
              </a:tr>
              <a:tr h="320040">
                <a:tc>
                  <a:txBody>
                    <a:bodyPr/>
                    <a:lstStyle/>
                    <a:p>
                      <a:pPr algn="l" fontAlgn="ctr"/>
                      <a:r>
                        <a:rPr lang="en-US" sz="900" b="1" i="0" u="none" strike="noStrike">
                          <a:solidFill>
                            <a:schemeClr val="bg1"/>
                          </a:solidFill>
                          <a:effectLst/>
                          <a:latin typeface="+mn-lt"/>
                        </a:rPr>
                        <a:t>PRIMARY TARGETS</a:t>
                      </a:r>
                    </a:p>
                  </a:txBody>
                  <a:tcPr marL="72000" marR="0" marT="0" marB="0"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b="1" i="0" u="none" strike="noStrike">
                          <a:solidFill>
                            <a:schemeClr val="tx1"/>
                          </a:solidFill>
                          <a:effectLst/>
                          <a:latin typeface="+mn-lt"/>
                        </a:rPr>
                        <a:t>Learners (545)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b="1" i="0" u="none" strike="noStrike">
                          <a:solidFill>
                            <a:schemeClr val="tx1"/>
                          </a:solidFill>
                          <a:effectLst/>
                          <a:latin typeface="+mn-lt"/>
                        </a:rPr>
                        <a:t>Completers (475)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900" b="1" i="0" u="none" strike="noStrike">
                          <a:solidFill>
                            <a:schemeClr val="tx1"/>
                          </a:solidFill>
                          <a:effectLst/>
                          <a:latin typeface="+mn-lt"/>
                        </a:rPr>
                        <a:t>Completion Rate</a:t>
                      </a:r>
                    </a:p>
                  </a:txBody>
                  <a:tcPr marL="0" marR="0" marT="0"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78684760"/>
                  </a:ext>
                </a:extLst>
              </a:tr>
              <a:tr h="228600">
                <a:tc>
                  <a:txBody>
                    <a:bodyPr/>
                    <a:lstStyle/>
                    <a:p>
                      <a:pPr algn="l" fontAlgn="b"/>
                      <a:r>
                        <a:rPr lang="en-US" sz="900" b="0" i="0" u="none" strike="noStrike">
                          <a:solidFill>
                            <a:schemeClr val="bg1"/>
                          </a:solidFill>
                          <a:effectLst/>
                          <a:latin typeface="+mn-lt"/>
                        </a:rPr>
                        <a:t>MDs</a:t>
                      </a:r>
                    </a:p>
                  </a:txBody>
                  <a:tcPr marL="72000" marR="0" marT="0" marB="0"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900" b="0" i="0" u="none" strike="noStrike">
                          <a:solidFill>
                            <a:schemeClr val="tx1"/>
                          </a:solidFill>
                          <a:effectLst/>
                          <a:latin typeface="+mn-lt"/>
                        </a:rPr>
                        <a:t>250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900" b="0" i="0" u="none" strike="noStrike">
                          <a:solidFill>
                            <a:schemeClr val="tx1"/>
                          </a:solidFill>
                          <a:effectLst/>
                          <a:latin typeface="+mn-lt"/>
                        </a:rPr>
                        <a:t>230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900" b="0" i="0" u="none" strike="noStrike">
                          <a:solidFill>
                            <a:schemeClr val="tx1"/>
                          </a:solidFill>
                          <a:effectLst/>
                          <a:latin typeface="+mn-lt"/>
                        </a:rPr>
                        <a:t>92%</a:t>
                      </a:r>
                    </a:p>
                  </a:txBody>
                  <a:tcPr marL="9525" marR="9525" marT="9525"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02114040"/>
                  </a:ext>
                </a:extLst>
              </a:tr>
              <a:tr h="228600">
                <a:tc>
                  <a:txBody>
                    <a:bodyPr/>
                    <a:lstStyle/>
                    <a:p>
                      <a:pPr algn="l" fontAlgn="b"/>
                      <a:r>
                        <a:rPr lang="en-US" sz="900" b="0" i="0" u="none" strike="noStrike">
                          <a:solidFill>
                            <a:schemeClr val="bg1"/>
                          </a:solidFill>
                          <a:effectLst/>
                          <a:latin typeface="+mn-lt"/>
                        </a:rPr>
                        <a:t>PAs/NPs</a:t>
                      </a:r>
                    </a:p>
                  </a:txBody>
                  <a:tcPr marL="72000" marR="0" marT="0" marB="0"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900" b="0" i="0" u="none" strike="noStrike">
                          <a:solidFill>
                            <a:schemeClr val="tx1"/>
                          </a:solidFill>
                          <a:effectLst/>
                          <a:latin typeface="+mn-lt"/>
                        </a:rPr>
                        <a:t>150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900" b="0" i="0" u="none" strike="noStrike">
                          <a:solidFill>
                            <a:schemeClr val="tx1"/>
                          </a:solidFill>
                          <a:effectLst/>
                          <a:latin typeface="+mn-lt"/>
                        </a:rPr>
                        <a:t>120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900" b="0" i="0" u="none" strike="noStrike">
                          <a:solidFill>
                            <a:schemeClr val="tx1"/>
                          </a:solidFill>
                          <a:effectLst/>
                          <a:latin typeface="+mn-lt"/>
                        </a:rPr>
                        <a:t>80%</a:t>
                      </a:r>
                    </a:p>
                  </a:txBody>
                  <a:tcPr marL="9525" marR="9525" marT="9525"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66387570"/>
                  </a:ext>
                </a:extLst>
              </a:tr>
            </a:tbl>
          </a:graphicData>
        </a:graphic>
      </p:graphicFrame>
      <p:graphicFrame>
        <p:nvGraphicFramePr>
          <p:cNvPr id="30" name="Таблиця 42">
            <a:extLst>
              <a:ext uri="{FF2B5EF4-FFF2-40B4-BE49-F238E27FC236}">
                <a16:creationId xmlns:a16="http://schemas.microsoft.com/office/drawing/2014/main" id="{B3A6E839-E0D9-A8E1-6F8D-D85DB8568DF7}"/>
              </a:ext>
            </a:extLst>
          </p:cNvPr>
          <p:cNvGraphicFramePr>
            <a:graphicFrameLocks noGrp="1"/>
          </p:cNvGraphicFramePr>
          <p:nvPr/>
        </p:nvGraphicFramePr>
        <p:xfrm>
          <a:off x="337252" y="5835354"/>
          <a:ext cx="3593276" cy="649224"/>
        </p:xfrm>
        <a:graphic>
          <a:graphicData uri="http://schemas.openxmlformats.org/drawingml/2006/table">
            <a:tbl>
              <a:tblPr/>
              <a:tblGrid>
                <a:gridCol w="1398716">
                  <a:extLst>
                    <a:ext uri="{9D8B030D-6E8A-4147-A177-3AD203B41FA5}">
                      <a16:colId xmlns:a16="http://schemas.microsoft.com/office/drawing/2014/main" val="375807040"/>
                    </a:ext>
                  </a:extLst>
                </a:gridCol>
                <a:gridCol w="731520">
                  <a:extLst>
                    <a:ext uri="{9D8B030D-6E8A-4147-A177-3AD203B41FA5}">
                      <a16:colId xmlns:a16="http://schemas.microsoft.com/office/drawing/2014/main" val="2805594183"/>
                    </a:ext>
                  </a:extLst>
                </a:gridCol>
                <a:gridCol w="731520">
                  <a:extLst>
                    <a:ext uri="{9D8B030D-6E8A-4147-A177-3AD203B41FA5}">
                      <a16:colId xmlns:a16="http://schemas.microsoft.com/office/drawing/2014/main" val="231072846"/>
                    </a:ext>
                  </a:extLst>
                </a:gridCol>
                <a:gridCol w="731520">
                  <a:extLst>
                    <a:ext uri="{9D8B030D-6E8A-4147-A177-3AD203B41FA5}">
                      <a16:colId xmlns:a16="http://schemas.microsoft.com/office/drawing/2014/main" val="2218656224"/>
                    </a:ext>
                  </a:extLst>
                </a:gridCol>
              </a:tblGrid>
              <a:tr h="192024">
                <a:tc gridSpan="4">
                  <a:txBody>
                    <a:bodyPr/>
                    <a:lstStyle/>
                    <a:p>
                      <a:pPr marL="0" marR="0" lvl="0" indent="0" algn="ctr" defTabSz="914126" rtl="0" eaLnBrk="1" fontAlgn="b" latinLnBrk="0" hangingPunct="1">
                        <a:lnSpc>
                          <a:spcPct val="100000"/>
                        </a:lnSpc>
                        <a:spcBef>
                          <a:spcPts val="0"/>
                        </a:spcBef>
                        <a:spcAft>
                          <a:spcPts val="0"/>
                        </a:spcAft>
                        <a:buClrTx/>
                        <a:buSzTx/>
                        <a:buFontTx/>
                        <a:buNone/>
                        <a:tabLst/>
                        <a:defRPr/>
                      </a:pPr>
                      <a:r>
                        <a:rPr kumimoji="0" lang="en-US" sz="900" b="1" u="none" strike="noStrike" kern="1200" cap="none" spc="0" normalizeH="0" baseline="0" noProof="0">
                          <a:ln>
                            <a:noFill/>
                          </a:ln>
                          <a:solidFill>
                            <a:srgbClr val="071D49"/>
                          </a:solidFill>
                          <a:effectLst/>
                          <a:uLnTx/>
                          <a:uFillTx/>
                          <a:latin typeface="+mn-lt"/>
                          <a:ea typeface="+mn-ea"/>
                          <a:cs typeface="+mn-cs"/>
                        </a:rPr>
                        <a:t>Academic Practice LIVE AND ENDURING - US</a:t>
                      </a:r>
                    </a:p>
                  </a:txBody>
                  <a:tcPr marL="7200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b"/>
                      <a:endParaRPr lang="en-US" sz="1000" b="0" i="0" u="none" strike="noStrike">
                        <a:solidFill>
                          <a:schemeClr val="tx1"/>
                        </a:solidFill>
                        <a:effectLst/>
                        <a:latin typeface="+mn-lt"/>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b"/>
                      <a:endParaRPr lang="en-US" sz="1000" b="0" i="0" u="none" strike="noStrike">
                        <a:solidFill>
                          <a:schemeClr val="tx1"/>
                        </a:solidFill>
                        <a:effectLst/>
                        <a:latin typeface="+mn-lt"/>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b"/>
                      <a:endParaRPr lang="en-US" sz="1000" b="0" i="0" u="none" strike="noStrike">
                        <a:solidFill>
                          <a:schemeClr val="tx1"/>
                        </a:solidFill>
                        <a:effectLst/>
                        <a:latin typeface="+mn-lt"/>
                      </a:endParaRPr>
                    </a:p>
                  </a:txBody>
                  <a:tcPr marL="9525" marR="9525" marT="9525" marB="0" anchor="b">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29756496"/>
                  </a:ext>
                </a:extLst>
              </a:tr>
              <a:tr h="228600">
                <a:tc>
                  <a:txBody>
                    <a:bodyPr/>
                    <a:lstStyle/>
                    <a:p>
                      <a:pPr algn="l" fontAlgn="b"/>
                      <a:r>
                        <a:rPr lang="en-US" sz="900" b="0" i="0" u="none" strike="noStrike">
                          <a:solidFill>
                            <a:schemeClr val="bg1"/>
                          </a:solidFill>
                          <a:effectLst/>
                          <a:latin typeface="+mn-lt"/>
                        </a:rPr>
                        <a:t>MDs</a:t>
                      </a:r>
                    </a:p>
                  </a:txBody>
                  <a:tcPr marL="72000" marR="0" marT="0" marB="0"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900" b="0" i="0" u="none" strike="noStrike">
                          <a:solidFill>
                            <a:schemeClr val="tx1"/>
                          </a:solidFill>
                          <a:effectLst/>
                          <a:latin typeface="+mn-lt"/>
                        </a:rPr>
                        <a:t>100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900" b="0" i="0" u="none" strike="noStrike">
                          <a:solidFill>
                            <a:schemeClr val="tx1"/>
                          </a:solidFill>
                          <a:effectLst/>
                          <a:latin typeface="+mn-lt"/>
                        </a:rPr>
                        <a:t>90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900" b="0" i="0" u="none" strike="noStrike">
                          <a:solidFill>
                            <a:schemeClr val="tx1"/>
                          </a:solidFill>
                          <a:effectLst/>
                          <a:latin typeface="+mn-lt"/>
                        </a:rPr>
                        <a:t>90%</a:t>
                      </a:r>
                    </a:p>
                  </a:txBody>
                  <a:tcPr marL="9525" marR="9525" marT="9525"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97031681"/>
                  </a:ext>
                </a:extLst>
              </a:tr>
              <a:tr h="228600">
                <a:tc>
                  <a:txBody>
                    <a:bodyPr/>
                    <a:lstStyle/>
                    <a:p>
                      <a:pPr algn="l" fontAlgn="b"/>
                      <a:r>
                        <a:rPr lang="en-US" sz="900" b="0" i="0" u="none" strike="noStrike">
                          <a:solidFill>
                            <a:schemeClr val="bg1"/>
                          </a:solidFill>
                          <a:effectLst/>
                          <a:latin typeface="+mn-lt"/>
                        </a:rPr>
                        <a:t>PAs/NPs</a:t>
                      </a:r>
                    </a:p>
                  </a:txBody>
                  <a:tcPr marL="72000" marR="0" marT="0" marB="0"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900" b="0" i="0" u="none" strike="noStrike">
                          <a:solidFill>
                            <a:schemeClr val="tx1"/>
                          </a:solidFill>
                          <a:effectLst/>
                          <a:latin typeface="+mn-lt"/>
                        </a:rPr>
                        <a:t>45</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900" b="0" i="0" u="none" strike="noStrike">
                          <a:solidFill>
                            <a:schemeClr val="tx1"/>
                          </a:solidFill>
                          <a:effectLst/>
                          <a:latin typeface="+mn-lt"/>
                        </a:rPr>
                        <a:t>35</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900" b="0" i="0" u="none" strike="noStrike">
                          <a:solidFill>
                            <a:schemeClr val="tx1"/>
                          </a:solidFill>
                          <a:effectLst/>
                          <a:latin typeface="+mn-lt"/>
                        </a:rPr>
                        <a:t>78%</a:t>
                      </a:r>
                    </a:p>
                  </a:txBody>
                  <a:tcPr marL="9525" marR="9525" marT="9525"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16246326"/>
                  </a:ext>
                </a:extLst>
              </a:tr>
            </a:tbl>
          </a:graphicData>
        </a:graphic>
      </p:graphicFrame>
      <p:sp>
        <p:nvSpPr>
          <p:cNvPr id="21" name="TextBox 20">
            <a:extLst>
              <a:ext uri="{FF2B5EF4-FFF2-40B4-BE49-F238E27FC236}">
                <a16:creationId xmlns:a16="http://schemas.microsoft.com/office/drawing/2014/main" id="{B16D59C0-F37C-1D61-3ED6-6363764C851D}"/>
              </a:ext>
            </a:extLst>
          </p:cNvPr>
          <p:cNvSpPr txBox="1"/>
          <p:nvPr/>
        </p:nvSpPr>
        <p:spPr>
          <a:xfrm>
            <a:off x="3474462" y="6630800"/>
            <a:ext cx="8570247" cy="227201"/>
          </a:xfrm>
          <a:prstGeom prst="rect">
            <a:avLst/>
          </a:prstGeom>
          <a:noFill/>
        </p:spPr>
        <p:txBody>
          <a:bodyPr wrap="square" lIns="0" tIns="0" rIns="0" bIns="0" rtlCol="0">
            <a:noAutofit/>
          </a:bodyPr>
          <a:lstStyle/>
          <a:p>
            <a:pPr defTabSz="914240"/>
            <a:r>
              <a:rPr lang="en-US" sz="1000" i="1">
                <a:solidFill>
                  <a:srgbClr val="071D49"/>
                </a:solidFill>
                <a:latin typeface="Arial" panose="020B0604020202020204"/>
              </a:rPr>
              <a:t>* </a:t>
            </a:r>
            <a:r>
              <a:rPr lang="en-US" sz="1000" i="1" kern="100">
                <a:solidFill>
                  <a:srgbClr val="071D49"/>
                </a:solidFill>
                <a:latin typeface="Arial" panose="020B0604020202020204"/>
              </a:rPr>
              <a:t># unique patients with disease seen monthly </a:t>
            </a:r>
            <a:r>
              <a:rPr lang="en-US" sz="1000" b="1" i="1" kern="100">
                <a:solidFill>
                  <a:srgbClr val="071D49"/>
                </a:solidFill>
                <a:latin typeface="Arial" panose="020B0604020202020204"/>
              </a:rPr>
              <a:t>X</a:t>
            </a:r>
            <a:r>
              <a:rPr lang="en-US" sz="1000" i="1" kern="100">
                <a:solidFill>
                  <a:srgbClr val="071D49"/>
                </a:solidFill>
                <a:latin typeface="Arial" panose="020B0604020202020204"/>
              </a:rPr>
              <a:t> # completers in the primary target audience who demonstrated improved competence/performance</a:t>
            </a:r>
            <a:endParaRPr lang="en-US" sz="1000" i="1">
              <a:solidFill>
                <a:srgbClr val="071D49"/>
              </a:solidFill>
              <a:latin typeface="Arial" panose="020B0604020202020204"/>
            </a:endParaRPr>
          </a:p>
        </p:txBody>
      </p:sp>
    </p:spTree>
    <p:extLst>
      <p:ext uri="{BB962C8B-B14F-4D97-AF65-F5344CB8AC3E}">
        <p14:creationId xmlns:p14="http://schemas.microsoft.com/office/powerpoint/2010/main" val="4181162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3554D6-540A-44E3-95E0-B597ED5482BD}"/>
            </a:ext>
          </a:extLst>
        </p:cNvPr>
        <p:cNvGrpSpPr/>
        <p:nvPr/>
      </p:nvGrpSpPr>
      <p:grpSpPr>
        <a:xfrm>
          <a:off x="0" y="0"/>
          <a:ext cx="0" cy="0"/>
          <a:chOff x="0" y="0"/>
          <a:chExt cx="0" cy="0"/>
        </a:xfrm>
      </p:grpSpPr>
      <p:sp>
        <p:nvSpPr>
          <p:cNvPr id="30" name="Rectangle: Rounded Corners 54">
            <a:extLst>
              <a:ext uri="{FF2B5EF4-FFF2-40B4-BE49-F238E27FC236}">
                <a16:creationId xmlns:a16="http://schemas.microsoft.com/office/drawing/2014/main" id="{D3124CCB-647E-E5DB-C343-DB9E01AC6A0E}"/>
              </a:ext>
            </a:extLst>
          </p:cNvPr>
          <p:cNvSpPr/>
          <p:nvPr/>
        </p:nvSpPr>
        <p:spPr>
          <a:xfrm>
            <a:off x="271367" y="1205866"/>
            <a:ext cx="5765752" cy="2419174"/>
          </a:xfrm>
          <a:prstGeom prst="roundRect">
            <a:avLst>
              <a:gd name="adj" fmla="val 4791"/>
            </a:avLst>
          </a:prstGeom>
          <a:solidFill>
            <a:schemeClr val="tx2">
              <a:lumMod val="40000"/>
              <a:lumOff val="6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91440" rtlCol="0" anchor="t" anchorCtr="0"/>
          <a:lstStyle/>
          <a:p>
            <a:pPr algn="ctr" defTabSz="914126"/>
            <a:r>
              <a:rPr lang="en-US" sz="1050" b="1">
                <a:solidFill>
                  <a:srgbClr val="071D49"/>
                </a:solidFill>
                <a:latin typeface="Arial" panose="020B0604020202020204"/>
              </a:rPr>
              <a:t>LIVE - US</a:t>
            </a:r>
          </a:p>
        </p:txBody>
      </p:sp>
      <p:sp>
        <p:nvSpPr>
          <p:cNvPr id="12" name="Rectangle: Rounded Corners 40">
            <a:extLst>
              <a:ext uri="{FF2B5EF4-FFF2-40B4-BE49-F238E27FC236}">
                <a16:creationId xmlns:a16="http://schemas.microsoft.com/office/drawing/2014/main" id="{4E1F1A2E-B301-8923-FC26-E151BA837B52}"/>
              </a:ext>
            </a:extLst>
          </p:cNvPr>
          <p:cNvSpPr/>
          <p:nvPr/>
        </p:nvSpPr>
        <p:spPr>
          <a:xfrm>
            <a:off x="388428" y="1119109"/>
            <a:ext cx="1988818" cy="470293"/>
          </a:xfrm>
          <a:prstGeom prst="roundRect">
            <a:avLst>
              <a:gd name="adj" fmla="val 18998"/>
            </a:avLst>
          </a:prstGeom>
          <a:gradFill flip="none" rotWithShape="1">
            <a:gsLst>
              <a:gs pos="0">
                <a:schemeClr val="accent2"/>
              </a:gs>
              <a:gs pos="100000">
                <a:schemeClr val="accent2">
                  <a:lumMod val="75000"/>
                </a:schemeClr>
              </a:gs>
            </a:gsLst>
            <a:lin ang="2700000" scaled="1"/>
            <a:tileRect/>
          </a:gra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t" anchorCtr="0"/>
          <a:lstStyle/>
          <a:p>
            <a:pPr algn="ctr" defTabSz="914240"/>
            <a:r>
              <a:rPr lang="en-US" sz="1200" b="1">
                <a:solidFill>
                  <a:prstClr val="white"/>
                </a:solidFill>
                <a:latin typeface="Arial" panose="020B0604020202020204"/>
              </a:rPr>
              <a:t>0ct. 1 – Dec. 30th, 2023</a:t>
            </a:r>
          </a:p>
        </p:txBody>
      </p:sp>
      <p:sp>
        <p:nvSpPr>
          <p:cNvPr id="31" name="Rectangle: Rounded Corners 55">
            <a:extLst>
              <a:ext uri="{FF2B5EF4-FFF2-40B4-BE49-F238E27FC236}">
                <a16:creationId xmlns:a16="http://schemas.microsoft.com/office/drawing/2014/main" id="{26FAEF18-9190-5448-9D22-61FBAE3A5626}"/>
              </a:ext>
            </a:extLst>
          </p:cNvPr>
          <p:cNvSpPr/>
          <p:nvPr/>
        </p:nvSpPr>
        <p:spPr>
          <a:xfrm>
            <a:off x="388429" y="1451061"/>
            <a:ext cx="2193913" cy="2029096"/>
          </a:xfrm>
          <a:prstGeom prst="roundRect">
            <a:avLst>
              <a:gd name="adj" fmla="val 3377"/>
            </a:avLst>
          </a:prstGeom>
          <a:solidFill>
            <a:schemeClr val="tx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defTabSz="914240"/>
            <a:endParaRPr lang="en-US">
              <a:solidFill>
                <a:prstClr val="white"/>
              </a:solidFill>
              <a:latin typeface="Arial" panose="020B0604020202020204"/>
            </a:endParaRPr>
          </a:p>
        </p:txBody>
      </p:sp>
      <p:sp>
        <p:nvSpPr>
          <p:cNvPr id="32" name="Rectangle: Rounded Corners 56">
            <a:extLst>
              <a:ext uri="{FF2B5EF4-FFF2-40B4-BE49-F238E27FC236}">
                <a16:creationId xmlns:a16="http://schemas.microsoft.com/office/drawing/2014/main" id="{E1A4979A-832F-0508-29C4-E2423E42ADD3}"/>
              </a:ext>
            </a:extLst>
          </p:cNvPr>
          <p:cNvSpPr/>
          <p:nvPr/>
        </p:nvSpPr>
        <p:spPr>
          <a:xfrm>
            <a:off x="1971204" y="1451061"/>
            <a:ext cx="3899590" cy="2029096"/>
          </a:xfrm>
          <a:prstGeom prst="roundRect">
            <a:avLst>
              <a:gd name="adj" fmla="val 26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31520" rIns="0" bIns="91440" rtlCol="0" anchor="t" anchorCtr="0"/>
          <a:lstStyle/>
          <a:p>
            <a:pPr algn="ctr" defTabSz="914126"/>
            <a:endParaRPr lang="en-US" b="1">
              <a:solidFill>
                <a:srgbClr val="071D49"/>
              </a:solidFill>
              <a:latin typeface="Arial" panose="020B0604020202020204"/>
            </a:endParaRPr>
          </a:p>
        </p:txBody>
      </p:sp>
      <p:sp>
        <p:nvSpPr>
          <p:cNvPr id="5" name="Title 4">
            <a:extLst>
              <a:ext uri="{FF2B5EF4-FFF2-40B4-BE49-F238E27FC236}">
                <a16:creationId xmlns:a16="http://schemas.microsoft.com/office/drawing/2014/main" id="{3D641528-314E-3CF1-D5D1-F4A6C99E4C40}"/>
              </a:ext>
            </a:extLst>
          </p:cNvPr>
          <p:cNvSpPr>
            <a:spLocks noGrp="1"/>
          </p:cNvSpPr>
          <p:nvPr>
            <p:ph type="title"/>
          </p:nvPr>
        </p:nvSpPr>
        <p:spPr>
          <a:xfrm>
            <a:off x="445972" y="316800"/>
            <a:ext cx="11554602" cy="1175040"/>
          </a:xfrm>
        </p:spPr>
        <p:txBody>
          <a:bodyPr/>
          <a:lstStyle/>
          <a:p>
            <a:r>
              <a:rPr lang="en-GB"/>
              <a:t>EXAMPLE: Delineation of Learner Data</a:t>
            </a:r>
            <a:br>
              <a:rPr lang="en-GB"/>
            </a:br>
            <a:r>
              <a:rPr lang="en-GB" sz="2000" b="0"/>
              <a:t>Breakout by Audiences, Formats, Regions, Practice Setting, Years in Practice</a:t>
            </a:r>
            <a:endParaRPr lang="en-US" b="0"/>
          </a:p>
        </p:txBody>
      </p:sp>
      <p:graphicFrame>
        <p:nvGraphicFramePr>
          <p:cNvPr id="28" name="Table 10">
            <a:extLst>
              <a:ext uri="{FF2B5EF4-FFF2-40B4-BE49-F238E27FC236}">
                <a16:creationId xmlns:a16="http://schemas.microsoft.com/office/drawing/2014/main" id="{9AF43C7B-B1B4-ACA1-6BA9-834C5D49B18F}"/>
              </a:ext>
            </a:extLst>
          </p:cNvPr>
          <p:cNvGraphicFramePr>
            <a:graphicFrameLocks noGrp="1"/>
          </p:cNvGraphicFramePr>
          <p:nvPr/>
        </p:nvGraphicFramePr>
        <p:xfrm>
          <a:off x="395482" y="1469022"/>
          <a:ext cx="5475313" cy="2015158"/>
        </p:xfrm>
        <a:graphic>
          <a:graphicData uri="http://schemas.openxmlformats.org/drawingml/2006/table">
            <a:tbl>
              <a:tblPr>
                <a:tableStyleId>{93296810-A885-4BE3-A3E7-6D5BEEA58F35}</a:tableStyleId>
              </a:tblPr>
              <a:tblGrid>
                <a:gridCol w="1577633">
                  <a:extLst>
                    <a:ext uri="{9D8B030D-6E8A-4147-A177-3AD203B41FA5}">
                      <a16:colId xmlns:a16="http://schemas.microsoft.com/office/drawing/2014/main" val="4188559777"/>
                    </a:ext>
                  </a:extLst>
                </a:gridCol>
                <a:gridCol w="974420">
                  <a:extLst>
                    <a:ext uri="{9D8B030D-6E8A-4147-A177-3AD203B41FA5}">
                      <a16:colId xmlns:a16="http://schemas.microsoft.com/office/drawing/2014/main" val="2943959865"/>
                    </a:ext>
                  </a:extLst>
                </a:gridCol>
                <a:gridCol w="974420">
                  <a:extLst>
                    <a:ext uri="{9D8B030D-6E8A-4147-A177-3AD203B41FA5}">
                      <a16:colId xmlns:a16="http://schemas.microsoft.com/office/drawing/2014/main" val="71179428"/>
                    </a:ext>
                  </a:extLst>
                </a:gridCol>
                <a:gridCol w="974420">
                  <a:extLst>
                    <a:ext uri="{9D8B030D-6E8A-4147-A177-3AD203B41FA5}">
                      <a16:colId xmlns:a16="http://schemas.microsoft.com/office/drawing/2014/main" val="1041203464"/>
                    </a:ext>
                  </a:extLst>
                </a:gridCol>
                <a:gridCol w="974420">
                  <a:extLst>
                    <a:ext uri="{9D8B030D-6E8A-4147-A177-3AD203B41FA5}">
                      <a16:colId xmlns:a16="http://schemas.microsoft.com/office/drawing/2014/main" val="2696358748"/>
                    </a:ext>
                  </a:extLst>
                </a:gridCol>
              </a:tblGrid>
              <a:tr h="352974">
                <a:tc>
                  <a:txBody>
                    <a:bodyPr/>
                    <a:lstStyle/>
                    <a:p>
                      <a:pPr algn="l" fontAlgn="ctr"/>
                      <a:r>
                        <a:rPr lang="en-US" sz="1000" b="1" i="0" u="none" strike="noStrike">
                          <a:solidFill>
                            <a:schemeClr val="tx1"/>
                          </a:solidFill>
                          <a:effectLst/>
                          <a:latin typeface="+mn-lt"/>
                        </a:rPr>
                        <a:t>PRIMARY TARGETS</a:t>
                      </a:r>
                    </a:p>
                  </a:txBody>
                  <a:tcPr marL="7200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a:txBody>
                    <a:bodyPr/>
                    <a:lstStyle/>
                    <a:p>
                      <a:pPr algn="ctr" fontAlgn="ctr"/>
                      <a:r>
                        <a:rPr lang="en-US" sz="1000" b="1" i="0" u="none" strike="noStrike">
                          <a:solidFill>
                            <a:schemeClr val="tx1"/>
                          </a:solidFill>
                          <a:effectLst/>
                          <a:latin typeface="+mn-lt"/>
                        </a:rPr>
                        <a:t>Learners</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a:txBody>
                    <a:bodyPr/>
                    <a:lstStyle/>
                    <a:p>
                      <a:pPr algn="ctr" fontAlgn="ctr"/>
                      <a:r>
                        <a:rPr lang="en-US" sz="1000" b="1" i="0" u="none" strike="noStrike">
                          <a:solidFill>
                            <a:schemeClr val="tx1"/>
                          </a:solidFill>
                          <a:effectLst/>
                          <a:latin typeface="+mn-lt"/>
                        </a:rPr>
                        <a:t>Completers</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a:txBody>
                    <a:bodyPr/>
                    <a:lstStyle/>
                    <a:p>
                      <a:pPr marL="0" algn="ctr" defTabSz="914126" rtl="0" eaLnBrk="1" fontAlgn="ctr" latinLnBrk="0" hangingPunct="1"/>
                      <a:r>
                        <a:rPr lang="en-US" sz="1000" b="1" i="0" u="none" strike="noStrike" kern="1200">
                          <a:solidFill>
                            <a:schemeClr val="tx1"/>
                          </a:solidFill>
                          <a:effectLst/>
                          <a:latin typeface="+mn-lt"/>
                          <a:ea typeface="+mn-ea"/>
                          <a:cs typeface="+mn-cs"/>
                        </a:rPr>
                        <a:t>Completion </a:t>
                      </a:r>
                    </a:p>
                    <a:p>
                      <a:pPr marL="0" algn="ctr" defTabSz="914126" rtl="0" eaLnBrk="1" fontAlgn="ctr" latinLnBrk="0" hangingPunct="1"/>
                      <a:r>
                        <a:rPr lang="en-US" sz="1000" b="1" i="0" u="none" strike="noStrike" kern="1200">
                          <a:solidFill>
                            <a:schemeClr val="tx1"/>
                          </a:solidFill>
                          <a:effectLst/>
                          <a:latin typeface="+mn-lt"/>
                          <a:ea typeface="+mn-ea"/>
                          <a:cs typeface="+mn-cs"/>
                        </a:rPr>
                        <a:t>Rate</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a:txBody>
                    <a:bodyPr/>
                    <a:lstStyle/>
                    <a:p>
                      <a:pPr marL="0" algn="ctr" defTabSz="914126" rtl="0" eaLnBrk="1" fontAlgn="ctr" latinLnBrk="0" hangingPunct="1"/>
                      <a:r>
                        <a:rPr lang="en-US" sz="1000" b="1" i="0" u="none" strike="noStrike" kern="1200">
                          <a:solidFill>
                            <a:schemeClr val="tx1"/>
                          </a:solidFill>
                          <a:effectLst/>
                          <a:latin typeface="+mn-lt"/>
                          <a:ea typeface="+mn-ea"/>
                          <a:cs typeface="+mn-cs"/>
                        </a:rPr>
                        <a:t>Resource Downloads</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extLst>
                  <a:ext uri="{0D108BD9-81ED-4DB2-BD59-A6C34878D82A}">
                    <a16:rowId xmlns:a16="http://schemas.microsoft.com/office/drawing/2014/main" val="236510155"/>
                  </a:ext>
                </a:extLst>
              </a:tr>
              <a:tr h="170171">
                <a:tc>
                  <a:txBody>
                    <a:bodyPr/>
                    <a:lstStyle/>
                    <a:p>
                      <a:pPr algn="l" fontAlgn="b"/>
                      <a:r>
                        <a:rPr lang="en-US" sz="1000" b="0" u="none" strike="noStrike">
                          <a:solidFill>
                            <a:schemeClr val="tx1"/>
                          </a:solidFill>
                          <a:effectLst/>
                          <a:latin typeface="+mn-lt"/>
                        </a:rPr>
                        <a:t>PCPs</a:t>
                      </a:r>
                      <a:endParaRPr lang="en-US" sz="1000" b="0" i="0" u="none" strike="noStrike">
                        <a:solidFill>
                          <a:schemeClr val="tx1"/>
                        </a:solidFill>
                        <a:effectLst/>
                        <a:latin typeface="+mn-lt"/>
                      </a:endParaRPr>
                    </a:p>
                  </a:txBody>
                  <a:tcPr marL="7200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a:txBody>
                    <a:bodyPr/>
                    <a:lstStyle/>
                    <a:p>
                      <a:pPr algn="ctr" fontAlgn="b"/>
                      <a:r>
                        <a:rPr lang="en-US" sz="1000" b="0" u="none" strike="noStrike">
                          <a:solidFill>
                            <a:schemeClr val="tx1"/>
                          </a:solidFill>
                          <a:effectLst/>
                          <a:latin typeface="+mn-lt"/>
                        </a:rPr>
                        <a:t>350</a:t>
                      </a:r>
                      <a:endParaRPr lang="en-US" sz="1000" b="0"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a:txBody>
                    <a:bodyPr/>
                    <a:lstStyle/>
                    <a:p>
                      <a:pPr algn="ctr" fontAlgn="b"/>
                      <a:r>
                        <a:rPr lang="en-US" sz="1000" b="0" u="none" strike="noStrike">
                          <a:solidFill>
                            <a:schemeClr val="tx1"/>
                          </a:solidFill>
                          <a:effectLst/>
                          <a:latin typeface="+mn-lt"/>
                        </a:rPr>
                        <a:t>320</a:t>
                      </a:r>
                      <a:endParaRPr lang="en-US" sz="1000" b="0"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a:txBody>
                    <a:bodyPr/>
                    <a:lstStyle/>
                    <a:p>
                      <a:pPr algn="ctr" fontAlgn="b"/>
                      <a:r>
                        <a:rPr lang="en-US" sz="1000" b="0" u="none" strike="noStrike">
                          <a:solidFill>
                            <a:schemeClr val="tx1"/>
                          </a:solidFill>
                          <a:effectLst/>
                          <a:latin typeface="+mn-lt"/>
                        </a:rPr>
                        <a:t>91%</a:t>
                      </a:r>
                      <a:endParaRPr lang="en-US" sz="1000" b="0"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a:txBody>
                    <a:bodyPr/>
                    <a:lstStyle/>
                    <a:p>
                      <a:pPr algn="ctr" fontAlgn="b"/>
                      <a:r>
                        <a:rPr lang="en-US" sz="1000" b="0" u="none" strike="noStrike">
                          <a:solidFill>
                            <a:schemeClr val="tx1"/>
                          </a:solidFill>
                          <a:effectLst/>
                          <a:latin typeface="+mn-lt"/>
                        </a:rPr>
                        <a:t>25</a:t>
                      </a:r>
                      <a:endParaRPr lang="en-US" sz="1000" b="0" i="0" u="none" strike="noStrike">
                        <a:solidFill>
                          <a:schemeClr val="tx1"/>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extLst>
                  <a:ext uri="{0D108BD9-81ED-4DB2-BD59-A6C34878D82A}">
                    <a16:rowId xmlns:a16="http://schemas.microsoft.com/office/drawing/2014/main" val="3077235640"/>
                  </a:ext>
                </a:extLst>
              </a:tr>
              <a:tr h="170171">
                <a:tc>
                  <a:txBody>
                    <a:bodyPr/>
                    <a:lstStyle/>
                    <a:p>
                      <a:pPr algn="l" fontAlgn="b"/>
                      <a:r>
                        <a:rPr lang="en-US" sz="1000" b="0" u="none" strike="noStrike">
                          <a:solidFill>
                            <a:schemeClr val="tx1"/>
                          </a:solidFill>
                          <a:effectLst/>
                          <a:latin typeface="+mn-lt"/>
                        </a:rPr>
                        <a:t>PAs/NPs</a:t>
                      </a:r>
                      <a:endParaRPr lang="en-US" sz="1000" b="0" i="0" u="none" strike="noStrike">
                        <a:solidFill>
                          <a:schemeClr val="tx1"/>
                        </a:solidFill>
                        <a:effectLst/>
                        <a:latin typeface="+mn-lt"/>
                      </a:endParaRPr>
                    </a:p>
                  </a:txBody>
                  <a:tcPr marL="7200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a:txBody>
                    <a:bodyPr/>
                    <a:lstStyle/>
                    <a:p>
                      <a:pPr algn="ctr" fontAlgn="b"/>
                      <a:r>
                        <a:rPr lang="en-US" sz="1000" b="0" u="none" strike="noStrike">
                          <a:solidFill>
                            <a:schemeClr val="tx1"/>
                          </a:solidFill>
                          <a:effectLst/>
                          <a:latin typeface="+mn-lt"/>
                        </a:rPr>
                        <a:t>195</a:t>
                      </a:r>
                      <a:endParaRPr lang="en-US" sz="1000" b="0"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a:txBody>
                    <a:bodyPr/>
                    <a:lstStyle/>
                    <a:p>
                      <a:pPr algn="ctr" fontAlgn="b"/>
                      <a:r>
                        <a:rPr lang="en-US" sz="1000" b="0" u="none" strike="noStrike">
                          <a:solidFill>
                            <a:schemeClr val="tx1"/>
                          </a:solidFill>
                          <a:effectLst/>
                          <a:latin typeface="+mn-lt"/>
                        </a:rPr>
                        <a:t>155</a:t>
                      </a:r>
                      <a:endParaRPr lang="en-US" sz="1000" b="0"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a:txBody>
                    <a:bodyPr/>
                    <a:lstStyle/>
                    <a:p>
                      <a:pPr algn="ctr" fontAlgn="b"/>
                      <a:r>
                        <a:rPr lang="en-US" sz="1000" b="0" u="none" strike="noStrike">
                          <a:solidFill>
                            <a:schemeClr val="tx1"/>
                          </a:solidFill>
                          <a:effectLst/>
                          <a:latin typeface="+mn-lt"/>
                        </a:rPr>
                        <a:t>79%</a:t>
                      </a:r>
                      <a:endParaRPr lang="en-US" sz="1000" b="0"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a:txBody>
                    <a:bodyPr/>
                    <a:lstStyle/>
                    <a:p>
                      <a:pPr algn="ctr" fontAlgn="b"/>
                      <a:r>
                        <a:rPr lang="en-US" sz="1000" b="0" i="0" u="none" strike="noStrike">
                          <a:solidFill>
                            <a:schemeClr val="tx1"/>
                          </a:solidFill>
                          <a:effectLst/>
                          <a:latin typeface="+mn-lt"/>
                        </a:rPr>
                        <a:t>36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extLst>
                  <a:ext uri="{0D108BD9-81ED-4DB2-BD59-A6C34878D82A}">
                    <a16:rowId xmlns:a16="http://schemas.microsoft.com/office/drawing/2014/main" val="2652788872"/>
                  </a:ext>
                </a:extLst>
              </a:tr>
              <a:tr h="170171">
                <a:tc>
                  <a:txBody>
                    <a:bodyPr/>
                    <a:lstStyle/>
                    <a:p>
                      <a:pPr algn="l" fontAlgn="b"/>
                      <a:r>
                        <a:rPr lang="en-US" sz="1000" b="1" u="none" strike="noStrike">
                          <a:solidFill>
                            <a:schemeClr val="tx1"/>
                          </a:solidFill>
                          <a:effectLst/>
                          <a:latin typeface="+mn-lt"/>
                        </a:rPr>
                        <a:t>TOTAL</a:t>
                      </a:r>
                      <a:endParaRPr lang="en-US" sz="1000" b="1" i="0" u="none" strike="noStrike">
                        <a:solidFill>
                          <a:schemeClr val="tx1"/>
                        </a:solidFill>
                        <a:effectLst/>
                        <a:latin typeface="+mn-lt"/>
                      </a:endParaRPr>
                    </a:p>
                  </a:txBody>
                  <a:tcPr marL="7200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accent2">
                        <a:alpha val="12000"/>
                      </a:schemeClr>
                    </a:solidFill>
                  </a:tcPr>
                </a:tc>
                <a:tc>
                  <a:txBody>
                    <a:bodyPr/>
                    <a:lstStyle/>
                    <a:p>
                      <a:pPr algn="ctr" fontAlgn="b"/>
                      <a:r>
                        <a:rPr lang="en-US" sz="1000" b="1" u="none" strike="noStrike">
                          <a:solidFill>
                            <a:schemeClr val="tx1"/>
                          </a:solidFill>
                          <a:effectLst/>
                          <a:latin typeface="+mn-lt"/>
                        </a:rPr>
                        <a:t>545</a:t>
                      </a:r>
                      <a:endParaRPr lang="en-US" sz="1000" b="1"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accent2">
                        <a:alpha val="12000"/>
                      </a:schemeClr>
                    </a:solidFill>
                  </a:tcPr>
                </a:tc>
                <a:tc>
                  <a:txBody>
                    <a:bodyPr/>
                    <a:lstStyle/>
                    <a:p>
                      <a:pPr algn="ctr" fontAlgn="b"/>
                      <a:r>
                        <a:rPr lang="en-US" sz="1000" b="1" u="none" strike="noStrike">
                          <a:solidFill>
                            <a:schemeClr val="tx1"/>
                          </a:solidFill>
                          <a:effectLst/>
                          <a:latin typeface="+mn-lt"/>
                        </a:rPr>
                        <a:t>475</a:t>
                      </a:r>
                      <a:endParaRPr lang="en-US" sz="1000" b="1"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accent2">
                        <a:alpha val="12000"/>
                      </a:schemeClr>
                    </a:solidFill>
                  </a:tcPr>
                </a:tc>
                <a:tc>
                  <a:txBody>
                    <a:bodyPr/>
                    <a:lstStyle/>
                    <a:p>
                      <a:pPr algn="ctr" fontAlgn="b"/>
                      <a:r>
                        <a:rPr lang="en-US" sz="1000" b="1" u="none" strike="noStrike">
                          <a:solidFill>
                            <a:schemeClr val="tx1"/>
                          </a:solidFill>
                          <a:effectLst/>
                          <a:latin typeface="+mn-lt"/>
                        </a:rPr>
                        <a:t>87%</a:t>
                      </a:r>
                      <a:endParaRPr lang="en-US" sz="1000" b="1"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accent2">
                        <a:alpha val="12000"/>
                      </a:schemeClr>
                    </a:solidFill>
                  </a:tcPr>
                </a:tc>
                <a:tc>
                  <a:txBody>
                    <a:bodyPr/>
                    <a:lstStyle/>
                    <a:p>
                      <a:pPr algn="ctr" fontAlgn="b"/>
                      <a:endParaRPr lang="en-US" sz="1000" b="1"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accent2">
                        <a:alpha val="12000"/>
                      </a:schemeClr>
                    </a:solidFill>
                  </a:tcPr>
                </a:tc>
                <a:extLst>
                  <a:ext uri="{0D108BD9-81ED-4DB2-BD59-A6C34878D82A}">
                    <a16:rowId xmlns:a16="http://schemas.microsoft.com/office/drawing/2014/main" val="3127663069"/>
                  </a:ext>
                </a:extLst>
              </a:tr>
              <a:tr h="276401">
                <a:tc>
                  <a:txBody>
                    <a:bodyPr/>
                    <a:lstStyle/>
                    <a:p>
                      <a:pPr algn="l" fontAlgn="b"/>
                      <a:r>
                        <a:rPr lang="en-US" sz="1000" b="1" i="0" u="none" strike="noStrike">
                          <a:solidFill>
                            <a:schemeClr val="tx1"/>
                          </a:solidFill>
                          <a:effectLst/>
                          <a:latin typeface="+mn-lt"/>
                        </a:rPr>
                        <a:t>SECONDARY TARGETS</a:t>
                      </a:r>
                    </a:p>
                  </a:txBody>
                  <a:tcPr marL="7200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a:txBody>
                    <a:bodyPr/>
                    <a:lstStyle/>
                    <a:p>
                      <a:pPr algn="ctr" fontAlgn="b"/>
                      <a:r>
                        <a:rPr lang="en-US" sz="1000" b="0" u="none" strike="noStrike">
                          <a:solidFill>
                            <a:schemeClr val="tx1"/>
                          </a:solidFill>
                          <a:effectLst/>
                          <a:latin typeface="+mn-lt"/>
                        </a:rPr>
                        <a:t> </a:t>
                      </a:r>
                      <a:endParaRPr lang="en-US" sz="1000" b="0"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a:txBody>
                    <a:bodyPr/>
                    <a:lstStyle/>
                    <a:p>
                      <a:pPr algn="ctr" fontAlgn="b"/>
                      <a:r>
                        <a:rPr lang="en-US" sz="1000" b="0" u="none" strike="noStrike">
                          <a:solidFill>
                            <a:schemeClr val="tx1"/>
                          </a:solidFill>
                          <a:effectLst/>
                          <a:latin typeface="+mn-lt"/>
                        </a:rPr>
                        <a:t> </a:t>
                      </a:r>
                      <a:endParaRPr lang="en-US" sz="1000" b="0"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a:txBody>
                    <a:bodyPr/>
                    <a:lstStyle/>
                    <a:p>
                      <a:pPr algn="ctr" fontAlgn="b"/>
                      <a:r>
                        <a:rPr lang="en-US" sz="1000" b="0" u="none" strike="noStrike">
                          <a:solidFill>
                            <a:schemeClr val="tx1"/>
                          </a:solidFill>
                          <a:effectLst/>
                          <a:latin typeface="+mn-lt"/>
                        </a:rPr>
                        <a:t> </a:t>
                      </a:r>
                      <a:endParaRPr lang="en-US" sz="1000" b="0"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a:txBody>
                    <a:bodyPr/>
                    <a:lstStyle/>
                    <a:p>
                      <a:pPr algn="ctr" fontAlgn="b"/>
                      <a:endParaRPr lang="en-US" sz="1000" b="0"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extLst>
                  <a:ext uri="{0D108BD9-81ED-4DB2-BD59-A6C34878D82A}">
                    <a16:rowId xmlns:a16="http://schemas.microsoft.com/office/drawing/2014/main" val="2039606947"/>
                  </a:ext>
                </a:extLst>
              </a:tr>
              <a:tr h="175054">
                <a:tc>
                  <a:txBody>
                    <a:bodyPr/>
                    <a:lstStyle/>
                    <a:p>
                      <a:pPr algn="l" fontAlgn="b"/>
                      <a:r>
                        <a:rPr lang="en-US" sz="1000" b="0" u="none" strike="noStrike">
                          <a:solidFill>
                            <a:schemeClr val="tx1"/>
                          </a:solidFill>
                          <a:effectLst/>
                          <a:latin typeface="+mn-lt"/>
                        </a:rPr>
                        <a:t>Specialists</a:t>
                      </a:r>
                      <a:endParaRPr lang="en-US" sz="1000" b="0" i="0" u="none" strike="noStrike">
                        <a:solidFill>
                          <a:schemeClr val="tx1"/>
                        </a:solidFill>
                        <a:effectLst/>
                        <a:latin typeface="+mn-lt"/>
                      </a:endParaRPr>
                    </a:p>
                  </a:txBody>
                  <a:tcPr marL="7200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a:txBody>
                    <a:bodyPr/>
                    <a:lstStyle/>
                    <a:p>
                      <a:pPr algn="ctr" fontAlgn="b"/>
                      <a:r>
                        <a:rPr lang="en-US" sz="1000" b="0" u="none" strike="noStrike">
                          <a:solidFill>
                            <a:schemeClr val="tx1"/>
                          </a:solidFill>
                          <a:effectLst/>
                          <a:latin typeface="+mn-lt"/>
                        </a:rPr>
                        <a:t>200</a:t>
                      </a:r>
                      <a:endParaRPr lang="en-US" sz="1000" b="0"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a:txBody>
                    <a:bodyPr/>
                    <a:lstStyle/>
                    <a:p>
                      <a:pPr algn="ctr" fontAlgn="b"/>
                      <a:r>
                        <a:rPr lang="en-US" sz="1000" b="0" u="none" strike="noStrike">
                          <a:solidFill>
                            <a:schemeClr val="tx1"/>
                          </a:solidFill>
                          <a:effectLst/>
                          <a:latin typeface="+mn-lt"/>
                        </a:rPr>
                        <a:t>80</a:t>
                      </a:r>
                      <a:endParaRPr lang="en-US" sz="1000" b="0"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a:txBody>
                    <a:bodyPr/>
                    <a:lstStyle/>
                    <a:p>
                      <a:pPr algn="ctr" fontAlgn="b"/>
                      <a:r>
                        <a:rPr lang="en-US" sz="1000" b="0" u="none" strike="noStrike">
                          <a:solidFill>
                            <a:schemeClr val="tx1"/>
                          </a:solidFill>
                          <a:effectLst/>
                          <a:latin typeface="+mn-lt"/>
                        </a:rPr>
                        <a:t>40%</a:t>
                      </a:r>
                      <a:endParaRPr lang="en-US" sz="1000" b="0"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a:txBody>
                    <a:bodyPr/>
                    <a:lstStyle/>
                    <a:p>
                      <a:pPr algn="ctr" fontAlgn="b"/>
                      <a:r>
                        <a:rPr lang="en-US" sz="1000" b="0" u="none" strike="noStrike">
                          <a:solidFill>
                            <a:schemeClr val="tx1"/>
                          </a:solidFill>
                          <a:effectLst/>
                          <a:latin typeface="+mn-lt"/>
                        </a:rPr>
                        <a:t>0</a:t>
                      </a:r>
                      <a:endParaRPr lang="en-US" sz="1000" b="0"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extLst>
                  <a:ext uri="{0D108BD9-81ED-4DB2-BD59-A6C34878D82A}">
                    <a16:rowId xmlns:a16="http://schemas.microsoft.com/office/drawing/2014/main" val="3842265488"/>
                  </a:ext>
                </a:extLst>
              </a:tr>
              <a:tr h="175054">
                <a:tc>
                  <a:txBody>
                    <a:bodyPr/>
                    <a:lstStyle/>
                    <a:p>
                      <a:pPr algn="l" fontAlgn="b"/>
                      <a:r>
                        <a:rPr lang="en-US" sz="1000" b="0" u="none" strike="noStrike">
                          <a:solidFill>
                            <a:schemeClr val="tx1"/>
                          </a:solidFill>
                          <a:effectLst/>
                          <a:latin typeface="+mn-lt"/>
                        </a:rPr>
                        <a:t>Nurses</a:t>
                      </a:r>
                      <a:endParaRPr lang="en-US" sz="1000" b="0" i="0" u="none" strike="noStrike">
                        <a:solidFill>
                          <a:schemeClr val="tx1"/>
                        </a:solidFill>
                        <a:effectLst/>
                        <a:latin typeface="+mn-lt"/>
                      </a:endParaRPr>
                    </a:p>
                  </a:txBody>
                  <a:tcPr marL="7200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a:txBody>
                    <a:bodyPr/>
                    <a:lstStyle/>
                    <a:p>
                      <a:pPr algn="ctr" fontAlgn="b"/>
                      <a:r>
                        <a:rPr lang="en-US" sz="1000" b="0" u="none" strike="noStrike">
                          <a:solidFill>
                            <a:schemeClr val="tx1"/>
                          </a:solidFill>
                          <a:effectLst/>
                          <a:latin typeface="+mn-lt"/>
                        </a:rPr>
                        <a:t>20</a:t>
                      </a:r>
                      <a:endParaRPr lang="en-US" sz="1000" b="0"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a:txBody>
                    <a:bodyPr/>
                    <a:lstStyle/>
                    <a:p>
                      <a:pPr algn="ctr" fontAlgn="b"/>
                      <a:r>
                        <a:rPr lang="en-US" sz="1000" b="0" u="none" strike="noStrike">
                          <a:solidFill>
                            <a:schemeClr val="tx1"/>
                          </a:solidFill>
                          <a:effectLst/>
                          <a:latin typeface="+mn-lt"/>
                        </a:rPr>
                        <a:t>18</a:t>
                      </a:r>
                      <a:endParaRPr lang="en-US" sz="1000" b="0"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a:txBody>
                    <a:bodyPr/>
                    <a:lstStyle/>
                    <a:p>
                      <a:pPr algn="ctr" fontAlgn="b"/>
                      <a:r>
                        <a:rPr lang="en-US" sz="1000" b="0" u="none" strike="noStrike">
                          <a:solidFill>
                            <a:schemeClr val="tx1"/>
                          </a:solidFill>
                          <a:effectLst/>
                          <a:latin typeface="+mn-lt"/>
                        </a:rPr>
                        <a:t>90%</a:t>
                      </a:r>
                      <a:endParaRPr lang="en-US" sz="1000" b="0"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a:txBody>
                    <a:bodyPr/>
                    <a:lstStyle/>
                    <a:p>
                      <a:pPr algn="ctr" fontAlgn="b"/>
                      <a:r>
                        <a:rPr lang="en-US" sz="1000" b="0" u="none" strike="noStrike">
                          <a:solidFill>
                            <a:schemeClr val="tx1"/>
                          </a:solidFill>
                          <a:effectLst/>
                          <a:latin typeface="+mn-lt"/>
                        </a:rPr>
                        <a:t>2</a:t>
                      </a:r>
                      <a:endParaRPr lang="en-US" sz="1000" b="0"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extLst>
                  <a:ext uri="{0D108BD9-81ED-4DB2-BD59-A6C34878D82A}">
                    <a16:rowId xmlns:a16="http://schemas.microsoft.com/office/drawing/2014/main" val="1694942004"/>
                  </a:ext>
                </a:extLst>
              </a:tr>
              <a:tr h="175054">
                <a:tc>
                  <a:txBody>
                    <a:bodyPr/>
                    <a:lstStyle/>
                    <a:p>
                      <a:pPr algn="l" fontAlgn="b"/>
                      <a:r>
                        <a:rPr lang="en-US" sz="1000" b="0" u="none" strike="noStrike">
                          <a:solidFill>
                            <a:schemeClr val="tx1"/>
                          </a:solidFill>
                          <a:effectLst/>
                          <a:latin typeface="+mn-lt"/>
                        </a:rPr>
                        <a:t>Pharm</a:t>
                      </a:r>
                      <a:endParaRPr lang="en-US" sz="1000" b="0" i="0" u="none" strike="noStrike">
                        <a:solidFill>
                          <a:schemeClr val="tx1"/>
                        </a:solidFill>
                        <a:effectLst/>
                        <a:latin typeface="+mn-lt"/>
                      </a:endParaRPr>
                    </a:p>
                  </a:txBody>
                  <a:tcPr marL="7200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a:txBody>
                    <a:bodyPr/>
                    <a:lstStyle/>
                    <a:p>
                      <a:pPr algn="ctr" fontAlgn="b"/>
                      <a:r>
                        <a:rPr lang="en-US" sz="1000" b="0" u="none" strike="noStrike">
                          <a:solidFill>
                            <a:schemeClr val="tx1"/>
                          </a:solidFill>
                          <a:effectLst/>
                          <a:latin typeface="+mn-lt"/>
                        </a:rPr>
                        <a:t>10</a:t>
                      </a:r>
                      <a:endParaRPr lang="en-US" sz="1000" b="0"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a:txBody>
                    <a:bodyPr/>
                    <a:lstStyle/>
                    <a:p>
                      <a:pPr algn="ctr" fontAlgn="b"/>
                      <a:r>
                        <a:rPr lang="en-US" sz="1000" b="0" u="none" strike="noStrike">
                          <a:solidFill>
                            <a:schemeClr val="tx1"/>
                          </a:solidFill>
                          <a:effectLst/>
                          <a:latin typeface="+mn-lt"/>
                        </a:rPr>
                        <a:t>9</a:t>
                      </a:r>
                      <a:endParaRPr lang="en-US" sz="1000" b="0"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a:txBody>
                    <a:bodyPr/>
                    <a:lstStyle/>
                    <a:p>
                      <a:pPr algn="ctr" fontAlgn="b"/>
                      <a:r>
                        <a:rPr lang="en-US" sz="1000" b="0" u="none" strike="noStrike">
                          <a:solidFill>
                            <a:schemeClr val="tx1"/>
                          </a:solidFill>
                          <a:effectLst/>
                          <a:latin typeface="+mn-lt"/>
                        </a:rPr>
                        <a:t>90%</a:t>
                      </a:r>
                      <a:endParaRPr lang="en-US" sz="1000" b="0"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a:txBody>
                    <a:bodyPr/>
                    <a:lstStyle/>
                    <a:p>
                      <a:pPr algn="ctr" fontAlgn="b"/>
                      <a:r>
                        <a:rPr lang="en-US" sz="1000" b="0" u="none" strike="noStrike">
                          <a:solidFill>
                            <a:schemeClr val="tx1"/>
                          </a:solidFill>
                          <a:effectLst/>
                          <a:latin typeface="+mn-lt"/>
                        </a:rPr>
                        <a:t>0</a:t>
                      </a:r>
                      <a:endParaRPr lang="en-US" sz="1000" b="0"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extLst>
                  <a:ext uri="{0D108BD9-81ED-4DB2-BD59-A6C34878D82A}">
                    <a16:rowId xmlns:a16="http://schemas.microsoft.com/office/drawing/2014/main" val="738161539"/>
                  </a:ext>
                </a:extLst>
              </a:tr>
              <a:tr h="175054">
                <a:tc>
                  <a:txBody>
                    <a:bodyPr/>
                    <a:lstStyle/>
                    <a:p>
                      <a:pPr algn="l" fontAlgn="b"/>
                      <a:r>
                        <a:rPr lang="en-US" sz="1000" b="0" u="none" strike="noStrike">
                          <a:solidFill>
                            <a:schemeClr val="tx1"/>
                          </a:solidFill>
                          <a:effectLst/>
                          <a:latin typeface="+mn-lt"/>
                        </a:rPr>
                        <a:t>Other</a:t>
                      </a:r>
                      <a:endParaRPr lang="en-US" sz="1000" b="0" i="0" u="none" strike="noStrike">
                        <a:solidFill>
                          <a:schemeClr val="tx1"/>
                        </a:solidFill>
                        <a:effectLst/>
                        <a:latin typeface="+mn-lt"/>
                      </a:endParaRPr>
                    </a:p>
                  </a:txBody>
                  <a:tcPr marL="7200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a:txBody>
                    <a:bodyPr/>
                    <a:lstStyle/>
                    <a:p>
                      <a:pPr algn="ctr" fontAlgn="b"/>
                      <a:r>
                        <a:rPr lang="en-US" sz="1000" b="0" u="none" strike="noStrike">
                          <a:solidFill>
                            <a:schemeClr val="tx1"/>
                          </a:solidFill>
                          <a:effectLst/>
                          <a:latin typeface="+mn-lt"/>
                        </a:rPr>
                        <a:t>30</a:t>
                      </a:r>
                      <a:endParaRPr lang="en-US" sz="1000" b="0"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a:txBody>
                    <a:bodyPr/>
                    <a:lstStyle/>
                    <a:p>
                      <a:pPr algn="ctr" fontAlgn="b"/>
                      <a:r>
                        <a:rPr lang="en-US" sz="1000" b="0" u="none" strike="noStrike">
                          <a:solidFill>
                            <a:schemeClr val="tx1"/>
                          </a:solidFill>
                          <a:effectLst/>
                          <a:latin typeface="+mn-lt"/>
                        </a:rPr>
                        <a:t>25</a:t>
                      </a:r>
                      <a:endParaRPr lang="en-US" sz="1000" b="0"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a:txBody>
                    <a:bodyPr/>
                    <a:lstStyle/>
                    <a:p>
                      <a:pPr algn="ctr" fontAlgn="b"/>
                      <a:r>
                        <a:rPr lang="en-US" sz="1000" b="0" u="none" strike="noStrike">
                          <a:solidFill>
                            <a:schemeClr val="tx1"/>
                          </a:solidFill>
                          <a:effectLst/>
                          <a:latin typeface="+mn-lt"/>
                        </a:rPr>
                        <a:t>83%</a:t>
                      </a:r>
                      <a:endParaRPr lang="en-US" sz="1000" b="0"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a:txBody>
                    <a:bodyPr/>
                    <a:lstStyle/>
                    <a:p>
                      <a:pPr algn="ctr" fontAlgn="b"/>
                      <a:r>
                        <a:rPr lang="en-US" sz="1000" b="0" u="none" strike="noStrike">
                          <a:solidFill>
                            <a:schemeClr val="tx1"/>
                          </a:solidFill>
                          <a:effectLst/>
                          <a:latin typeface="+mn-lt"/>
                        </a:rPr>
                        <a:t>0</a:t>
                      </a:r>
                      <a:endParaRPr lang="en-US" sz="1000" b="0"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extLst>
                  <a:ext uri="{0D108BD9-81ED-4DB2-BD59-A6C34878D82A}">
                    <a16:rowId xmlns:a16="http://schemas.microsoft.com/office/drawing/2014/main" val="2494724857"/>
                  </a:ext>
                </a:extLst>
              </a:tr>
              <a:tr h="175054">
                <a:tc>
                  <a:txBody>
                    <a:bodyPr/>
                    <a:lstStyle/>
                    <a:p>
                      <a:pPr algn="l" fontAlgn="b"/>
                      <a:r>
                        <a:rPr lang="en-US" sz="1000" b="1" u="none" strike="noStrike">
                          <a:solidFill>
                            <a:schemeClr val="tx1"/>
                          </a:solidFill>
                          <a:effectLst/>
                          <a:latin typeface="+mn-lt"/>
                        </a:rPr>
                        <a:t>TOTAL</a:t>
                      </a:r>
                      <a:endParaRPr lang="en-US" sz="1000" b="1" i="0" u="none" strike="noStrike">
                        <a:solidFill>
                          <a:schemeClr val="tx1"/>
                        </a:solidFill>
                        <a:effectLst/>
                        <a:latin typeface="+mn-lt"/>
                      </a:endParaRPr>
                    </a:p>
                  </a:txBody>
                  <a:tcPr marL="7200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accent2">
                        <a:alpha val="12000"/>
                      </a:schemeClr>
                    </a:solidFill>
                  </a:tcPr>
                </a:tc>
                <a:tc>
                  <a:txBody>
                    <a:bodyPr/>
                    <a:lstStyle/>
                    <a:p>
                      <a:pPr algn="ctr" fontAlgn="b"/>
                      <a:r>
                        <a:rPr lang="en-US" sz="1000" b="1" u="none" strike="noStrike">
                          <a:solidFill>
                            <a:schemeClr val="tx1"/>
                          </a:solidFill>
                          <a:effectLst/>
                          <a:latin typeface="+mn-lt"/>
                        </a:rPr>
                        <a:t>260</a:t>
                      </a:r>
                      <a:endParaRPr lang="en-US" sz="1000" b="1"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accent2">
                        <a:alpha val="12000"/>
                      </a:schemeClr>
                    </a:solidFill>
                  </a:tcPr>
                </a:tc>
                <a:tc>
                  <a:txBody>
                    <a:bodyPr/>
                    <a:lstStyle/>
                    <a:p>
                      <a:pPr algn="ctr" fontAlgn="b"/>
                      <a:r>
                        <a:rPr lang="en-US" sz="1000" b="1" u="none" strike="noStrike">
                          <a:solidFill>
                            <a:schemeClr val="tx1"/>
                          </a:solidFill>
                          <a:effectLst/>
                          <a:latin typeface="+mn-lt"/>
                        </a:rPr>
                        <a:t>132</a:t>
                      </a:r>
                      <a:endParaRPr lang="en-US" sz="1000" b="1"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accent2">
                        <a:alpha val="12000"/>
                      </a:schemeClr>
                    </a:solidFill>
                  </a:tcPr>
                </a:tc>
                <a:tc>
                  <a:txBody>
                    <a:bodyPr/>
                    <a:lstStyle/>
                    <a:p>
                      <a:pPr algn="ctr" fontAlgn="b"/>
                      <a:r>
                        <a:rPr lang="en-US" sz="1000" b="1" u="none" strike="noStrike">
                          <a:solidFill>
                            <a:schemeClr val="tx1"/>
                          </a:solidFill>
                          <a:effectLst/>
                          <a:latin typeface="+mn-lt"/>
                        </a:rPr>
                        <a:t>51%</a:t>
                      </a:r>
                      <a:endParaRPr lang="en-US" sz="1000" b="1"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accent2">
                        <a:alpha val="12000"/>
                      </a:schemeClr>
                    </a:solidFill>
                  </a:tcPr>
                </a:tc>
                <a:tc>
                  <a:txBody>
                    <a:bodyPr/>
                    <a:lstStyle/>
                    <a:p>
                      <a:pPr algn="ctr" fontAlgn="b"/>
                      <a:endParaRPr lang="en-US" sz="1000" b="1"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accent2">
                        <a:alpha val="12000"/>
                      </a:schemeClr>
                    </a:solidFill>
                  </a:tcPr>
                </a:tc>
                <a:extLst>
                  <a:ext uri="{0D108BD9-81ED-4DB2-BD59-A6C34878D82A}">
                    <a16:rowId xmlns:a16="http://schemas.microsoft.com/office/drawing/2014/main" val="534605860"/>
                  </a:ext>
                </a:extLst>
              </a:tr>
            </a:tbl>
          </a:graphicData>
        </a:graphic>
      </p:graphicFrame>
      <p:sp>
        <p:nvSpPr>
          <p:cNvPr id="59" name="Rectangle: Rounded Corners 54">
            <a:extLst>
              <a:ext uri="{FF2B5EF4-FFF2-40B4-BE49-F238E27FC236}">
                <a16:creationId xmlns:a16="http://schemas.microsoft.com/office/drawing/2014/main" id="{85249947-EB5A-3BAA-FA73-125C937C3428}"/>
              </a:ext>
            </a:extLst>
          </p:cNvPr>
          <p:cNvSpPr/>
          <p:nvPr/>
        </p:nvSpPr>
        <p:spPr>
          <a:xfrm>
            <a:off x="6234822" y="1203190"/>
            <a:ext cx="5765752" cy="2419174"/>
          </a:xfrm>
          <a:prstGeom prst="roundRect">
            <a:avLst>
              <a:gd name="adj" fmla="val 5520"/>
            </a:avLst>
          </a:prstGeom>
          <a:solidFill>
            <a:schemeClr val="tx2">
              <a:lumMod val="40000"/>
              <a:lumOff val="6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91440" rtlCol="0" anchor="t" anchorCtr="0"/>
          <a:lstStyle/>
          <a:p>
            <a:pPr algn="ctr" defTabSz="914240"/>
            <a:r>
              <a:rPr lang="en-US" sz="1050" b="1">
                <a:solidFill>
                  <a:srgbClr val="071D49"/>
                </a:solidFill>
                <a:latin typeface="Arial" panose="020B0604020202020204"/>
              </a:rPr>
              <a:t>ONLINE - US</a:t>
            </a:r>
          </a:p>
        </p:txBody>
      </p:sp>
      <p:sp>
        <p:nvSpPr>
          <p:cNvPr id="60" name="Rectangle: Rounded Corners 55">
            <a:extLst>
              <a:ext uri="{FF2B5EF4-FFF2-40B4-BE49-F238E27FC236}">
                <a16:creationId xmlns:a16="http://schemas.microsoft.com/office/drawing/2014/main" id="{225CFB84-F99E-736D-B794-2232A5658D68}"/>
              </a:ext>
            </a:extLst>
          </p:cNvPr>
          <p:cNvSpPr/>
          <p:nvPr/>
        </p:nvSpPr>
        <p:spPr>
          <a:xfrm>
            <a:off x="6351884" y="1451061"/>
            <a:ext cx="2193913" cy="2029096"/>
          </a:xfrm>
          <a:prstGeom prst="roundRect">
            <a:avLst>
              <a:gd name="adj" fmla="val 2943"/>
            </a:avLst>
          </a:prstGeom>
          <a:solidFill>
            <a:schemeClr val="tx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defTabSz="914240"/>
            <a:endParaRPr lang="en-US">
              <a:solidFill>
                <a:prstClr val="white"/>
              </a:solidFill>
              <a:latin typeface="Arial" panose="020B0604020202020204"/>
            </a:endParaRPr>
          </a:p>
        </p:txBody>
      </p:sp>
      <p:sp>
        <p:nvSpPr>
          <p:cNvPr id="61" name="Rectangle: Rounded Corners 56">
            <a:extLst>
              <a:ext uri="{FF2B5EF4-FFF2-40B4-BE49-F238E27FC236}">
                <a16:creationId xmlns:a16="http://schemas.microsoft.com/office/drawing/2014/main" id="{B0A29A04-B62E-9110-ED6A-ED40132E04BD}"/>
              </a:ext>
            </a:extLst>
          </p:cNvPr>
          <p:cNvSpPr/>
          <p:nvPr/>
        </p:nvSpPr>
        <p:spPr>
          <a:xfrm>
            <a:off x="7934659" y="1451061"/>
            <a:ext cx="3899590" cy="2029096"/>
          </a:xfrm>
          <a:prstGeom prst="roundRect">
            <a:avLst>
              <a:gd name="adj" fmla="val 31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31520" rIns="0" bIns="91440" rtlCol="0" anchor="t" anchorCtr="0"/>
          <a:lstStyle/>
          <a:p>
            <a:pPr algn="ctr" defTabSz="914126"/>
            <a:endParaRPr lang="en-US" b="1">
              <a:solidFill>
                <a:srgbClr val="071D49"/>
              </a:solidFill>
              <a:latin typeface="Arial" panose="020B0604020202020204"/>
            </a:endParaRPr>
          </a:p>
        </p:txBody>
      </p:sp>
      <p:graphicFrame>
        <p:nvGraphicFramePr>
          <p:cNvPr id="62" name="Table 10">
            <a:extLst>
              <a:ext uri="{FF2B5EF4-FFF2-40B4-BE49-F238E27FC236}">
                <a16:creationId xmlns:a16="http://schemas.microsoft.com/office/drawing/2014/main" id="{DE887158-95C7-A714-3061-E70946417257}"/>
              </a:ext>
            </a:extLst>
          </p:cNvPr>
          <p:cNvGraphicFramePr>
            <a:graphicFrameLocks noGrp="1"/>
          </p:cNvGraphicFramePr>
          <p:nvPr/>
        </p:nvGraphicFramePr>
        <p:xfrm>
          <a:off x="6359899" y="1458309"/>
          <a:ext cx="5474351" cy="2021848"/>
        </p:xfrm>
        <a:graphic>
          <a:graphicData uri="http://schemas.openxmlformats.org/drawingml/2006/table">
            <a:tbl>
              <a:tblPr>
                <a:tableStyleId>{93296810-A885-4BE3-A3E7-6D5BEEA58F35}</a:tableStyleId>
              </a:tblPr>
              <a:tblGrid>
                <a:gridCol w="1601351">
                  <a:extLst>
                    <a:ext uri="{9D8B030D-6E8A-4147-A177-3AD203B41FA5}">
                      <a16:colId xmlns:a16="http://schemas.microsoft.com/office/drawing/2014/main" val="4188559777"/>
                    </a:ext>
                  </a:extLst>
                </a:gridCol>
                <a:gridCol w="950253">
                  <a:extLst>
                    <a:ext uri="{9D8B030D-6E8A-4147-A177-3AD203B41FA5}">
                      <a16:colId xmlns:a16="http://schemas.microsoft.com/office/drawing/2014/main" val="2943959865"/>
                    </a:ext>
                  </a:extLst>
                </a:gridCol>
                <a:gridCol w="974249">
                  <a:extLst>
                    <a:ext uri="{9D8B030D-6E8A-4147-A177-3AD203B41FA5}">
                      <a16:colId xmlns:a16="http://schemas.microsoft.com/office/drawing/2014/main" val="71179428"/>
                    </a:ext>
                  </a:extLst>
                </a:gridCol>
                <a:gridCol w="974249">
                  <a:extLst>
                    <a:ext uri="{9D8B030D-6E8A-4147-A177-3AD203B41FA5}">
                      <a16:colId xmlns:a16="http://schemas.microsoft.com/office/drawing/2014/main" val="1041203464"/>
                    </a:ext>
                  </a:extLst>
                </a:gridCol>
                <a:gridCol w="974249">
                  <a:extLst>
                    <a:ext uri="{9D8B030D-6E8A-4147-A177-3AD203B41FA5}">
                      <a16:colId xmlns:a16="http://schemas.microsoft.com/office/drawing/2014/main" val="2696358748"/>
                    </a:ext>
                  </a:extLst>
                </a:gridCol>
              </a:tblGrid>
              <a:tr h="353281">
                <a:tc>
                  <a:txBody>
                    <a:bodyPr/>
                    <a:lstStyle/>
                    <a:p>
                      <a:pPr algn="l" fontAlgn="ctr"/>
                      <a:r>
                        <a:rPr lang="en-US" sz="1000" b="1" i="0" u="none" strike="noStrike">
                          <a:solidFill>
                            <a:schemeClr val="tx1"/>
                          </a:solidFill>
                          <a:effectLst/>
                          <a:latin typeface="+mn-lt"/>
                        </a:rPr>
                        <a:t>PRIMARY TARGETS</a:t>
                      </a:r>
                    </a:p>
                  </a:txBody>
                  <a:tcPr marL="7200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a:txBody>
                    <a:bodyPr/>
                    <a:lstStyle/>
                    <a:p>
                      <a:pPr algn="ctr" fontAlgn="ctr"/>
                      <a:r>
                        <a:rPr lang="en-US" sz="1000" b="1" i="0" u="none" strike="noStrike">
                          <a:solidFill>
                            <a:schemeClr val="tx1"/>
                          </a:solidFill>
                          <a:effectLst/>
                          <a:latin typeface="+mn-lt"/>
                        </a:rPr>
                        <a:t>Learners</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a:txBody>
                    <a:bodyPr/>
                    <a:lstStyle/>
                    <a:p>
                      <a:pPr algn="ctr" fontAlgn="ctr"/>
                      <a:r>
                        <a:rPr lang="en-US" sz="1000" b="1" i="0" u="none" strike="noStrike">
                          <a:solidFill>
                            <a:schemeClr val="tx1"/>
                          </a:solidFill>
                          <a:effectLst/>
                          <a:latin typeface="+mn-lt"/>
                        </a:rPr>
                        <a:t>Completers</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a:txBody>
                    <a:bodyPr/>
                    <a:lstStyle/>
                    <a:p>
                      <a:pPr marL="0" algn="ctr" defTabSz="914126" rtl="0" eaLnBrk="1" fontAlgn="ctr" latinLnBrk="0" hangingPunct="1"/>
                      <a:r>
                        <a:rPr lang="en-US" sz="1000" b="1" i="0" u="none" strike="noStrike" kern="1200">
                          <a:solidFill>
                            <a:schemeClr val="tx1"/>
                          </a:solidFill>
                          <a:effectLst/>
                          <a:latin typeface="+mn-lt"/>
                          <a:ea typeface="+mn-ea"/>
                          <a:cs typeface="+mn-cs"/>
                        </a:rPr>
                        <a:t>Completion </a:t>
                      </a:r>
                    </a:p>
                    <a:p>
                      <a:pPr marL="0" algn="ctr" defTabSz="914126" rtl="0" eaLnBrk="1" fontAlgn="ctr" latinLnBrk="0" hangingPunct="1"/>
                      <a:r>
                        <a:rPr lang="en-US" sz="1000" b="1" i="0" u="none" strike="noStrike" kern="1200">
                          <a:solidFill>
                            <a:schemeClr val="tx1"/>
                          </a:solidFill>
                          <a:effectLst/>
                          <a:latin typeface="+mn-lt"/>
                          <a:ea typeface="+mn-ea"/>
                          <a:cs typeface="+mn-cs"/>
                        </a:rPr>
                        <a:t>Rate</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a:txBody>
                    <a:bodyPr/>
                    <a:lstStyle/>
                    <a:p>
                      <a:pPr marL="0" algn="ctr" defTabSz="914126" rtl="0" eaLnBrk="1" fontAlgn="ctr" latinLnBrk="0" hangingPunct="1"/>
                      <a:r>
                        <a:rPr lang="en-US" sz="1000" b="1" i="0" u="none" strike="noStrike" kern="1200">
                          <a:solidFill>
                            <a:schemeClr val="tx1"/>
                          </a:solidFill>
                          <a:effectLst/>
                          <a:latin typeface="+mn-lt"/>
                          <a:ea typeface="+mn-ea"/>
                          <a:cs typeface="+mn-cs"/>
                        </a:rPr>
                        <a:t>Resource Downloads</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extLst>
                  <a:ext uri="{0D108BD9-81ED-4DB2-BD59-A6C34878D82A}">
                    <a16:rowId xmlns:a16="http://schemas.microsoft.com/office/drawing/2014/main" val="236510155"/>
                  </a:ext>
                </a:extLst>
              </a:tr>
              <a:tr h="174191">
                <a:tc>
                  <a:txBody>
                    <a:bodyPr/>
                    <a:lstStyle/>
                    <a:p>
                      <a:pPr algn="l" fontAlgn="b"/>
                      <a:r>
                        <a:rPr lang="en-US" sz="1000" b="0" u="none" strike="noStrike">
                          <a:solidFill>
                            <a:schemeClr val="tx1"/>
                          </a:solidFill>
                          <a:effectLst/>
                          <a:latin typeface="+mn-lt"/>
                        </a:rPr>
                        <a:t>PCPs</a:t>
                      </a:r>
                      <a:endParaRPr lang="en-US" sz="1000" b="0" i="0" u="none" strike="noStrike">
                        <a:solidFill>
                          <a:schemeClr val="tx1"/>
                        </a:solidFill>
                        <a:effectLst/>
                        <a:latin typeface="+mn-lt"/>
                      </a:endParaRPr>
                    </a:p>
                  </a:txBody>
                  <a:tcPr marL="7200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a:txBody>
                    <a:bodyPr/>
                    <a:lstStyle/>
                    <a:p>
                      <a:pPr algn="ctr" fontAlgn="b"/>
                      <a:r>
                        <a:rPr lang="en-US" sz="1000" b="0" u="none" strike="noStrike">
                          <a:solidFill>
                            <a:schemeClr val="tx1"/>
                          </a:solidFill>
                          <a:effectLst/>
                          <a:latin typeface="+mn-lt"/>
                        </a:rPr>
                        <a:t>3500</a:t>
                      </a:r>
                      <a:endParaRPr lang="en-US" sz="1000" b="0"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a:txBody>
                    <a:bodyPr/>
                    <a:lstStyle/>
                    <a:p>
                      <a:pPr algn="ctr" fontAlgn="b"/>
                      <a:r>
                        <a:rPr lang="en-US" sz="1000" b="0" u="none" strike="noStrike">
                          <a:solidFill>
                            <a:schemeClr val="tx1"/>
                          </a:solidFill>
                          <a:effectLst/>
                          <a:latin typeface="+mn-lt"/>
                        </a:rPr>
                        <a:t>2500</a:t>
                      </a:r>
                      <a:endParaRPr lang="en-US" sz="1000" b="0"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a:txBody>
                    <a:bodyPr/>
                    <a:lstStyle/>
                    <a:p>
                      <a:pPr algn="ctr" fontAlgn="b"/>
                      <a:r>
                        <a:rPr lang="en-US" sz="1000" b="0" u="none" strike="noStrike">
                          <a:solidFill>
                            <a:schemeClr val="tx1"/>
                          </a:solidFill>
                          <a:effectLst/>
                          <a:latin typeface="+mn-lt"/>
                        </a:rPr>
                        <a:t>71%</a:t>
                      </a:r>
                      <a:endParaRPr lang="en-US" sz="1000" b="0"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a:txBody>
                    <a:bodyPr/>
                    <a:lstStyle/>
                    <a:p>
                      <a:pPr algn="ctr" fontAlgn="b"/>
                      <a:r>
                        <a:rPr lang="en-US" sz="1000" b="0" u="none" strike="noStrike">
                          <a:solidFill>
                            <a:schemeClr val="tx1"/>
                          </a:solidFill>
                          <a:effectLst/>
                          <a:latin typeface="+mn-lt"/>
                        </a:rPr>
                        <a:t>300</a:t>
                      </a:r>
                      <a:endParaRPr lang="en-US" sz="1000" b="0" i="0" u="none" strike="noStrike">
                        <a:solidFill>
                          <a:schemeClr val="tx1"/>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extLst>
                  <a:ext uri="{0D108BD9-81ED-4DB2-BD59-A6C34878D82A}">
                    <a16:rowId xmlns:a16="http://schemas.microsoft.com/office/drawing/2014/main" val="3077235640"/>
                  </a:ext>
                </a:extLst>
              </a:tr>
              <a:tr h="174191">
                <a:tc>
                  <a:txBody>
                    <a:bodyPr/>
                    <a:lstStyle/>
                    <a:p>
                      <a:pPr algn="l" fontAlgn="b"/>
                      <a:r>
                        <a:rPr lang="en-US" sz="1000" b="0" u="none" strike="noStrike">
                          <a:solidFill>
                            <a:schemeClr val="tx1"/>
                          </a:solidFill>
                          <a:effectLst/>
                          <a:latin typeface="+mn-lt"/>
                        </a:rPr>
                        <a:t>PAs/NPs</a:t>
                      </a:r>
                      <a:endParaRPr lang="en-US" sz="1000" b="0" i="0" u="none" strike="noStrike">
                        <a:solidFill>
                          <a:schemeClr val="tx1"/>
                        </a:solidFill>
                        <a:effectLst/>
                        <a:latin typeface="+mn-lt"/>
                      </a:endParaRPr>
                    </a:p>
                  </a:txBody>
                  <a:tcPr marL="7200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a:txBody>
                    <a:bodyPr/>
                    <a:lstStyle/>
                    <a:p>
                      <a:pPr algn="ctr" fontAlgn="b"/>
                      <a:r>
                        <a:rPr lang="en-US" sz="1000" b="0" u="none" strike="noStrike">
                          <a:solidFill>
                            <a:schemeClr val="tx1"/>
                          </a:solidFill>
                          <a:effectLst/>
                          <a:latin typeface="+mn-lt"/>
                        </a:rPr>
                        <a:t>3500</a:t>
                      </a:r>
                      <a:endParaRPr lang="en-US" sz="1000" b="0"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a:txBody>
                    <a:bodyPr/>
                    <a:lstStyle/>
                    <a:p>
                      <a:pPr algn="ctr" fontAlgn="b"/>
                      <a:r>
                        <a:rPr lang="en-US" sz="1000" b="0" u="none" strike="noStrike">
                          <a:solidFill>
                            <a:schemeClr val="tx1"/>
                          </a:solidFill>
                          <a:effectLst/>
                          <a:latin typeface="+mn-lt"/>
                        </a:rPr>
                        <a:t>2460</a:t>
                      </a:r>
                      <a:endParaRPr lang="en-US" sz="1000" b="0"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a:txBody>
                    <a:bodyPr/>
                    <a:lstStyle/>
                    <a:p>
                      <a:pPr algn="ctr" fontAlgn="b"/>
                      <a:r>
                        <a:rPr lang="en-US" sz="1000" b="0" u="none" strike="noStrike">
                          <a:solidFill>
                            <a:schemeClr val="tx1"/>
                          </a:solidFill>
                          <a:effectLst/>
                          <a:latin typeface="+mn-lt"/>
                        </a:rPr>
                        <a:t>70%</a:t>
                      </a:r>
                      <a:endParaRPr lang="en-US" sz="1000" b="0"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a:txBody>
                    <a:bodyPr/>
                    <a:lstStyle/>
                    <a:p>
                      <a:pPr algn="ctr" fontAlgn="b"/>
                      <a:r>
                        <a:rPr lang="en-US" sz="1000" b="0" u="none" strike="noStrike">
                          <a:solidFill>
                            <a:schemeClr val="tx1"/>
                          </a:solidFill>
                          <a:effectLst/>
                          <a:latin typeface="+mn-lt"/>
                        </a:rPr>
                        <a:t>580</a:t>
                      </a:r>
                      <a:endParaRPr lang="en-US" sz="1000" b="0"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extLst>
                  <a:ext uri="{0D108BD9-81ED-4DB2-BD59-A6C34878D82A}">
                    <a16:rowId xmlns:a16="http://schemas.microsoft.com/office/drawing/2014/main" val="2652788872"/>
                  </a:ext>
                </a:extLst>
              </a:tr>
              <a:tr h="174191">
                <a:tc>
                  <a:txBody>
                    <a:bodyPr/>
                    <a:lstStyle/>
                    <a:p>
                      <a:pPr algn="l" fontAlgn="b"/>
                      <a:r>
                        <a:rPr lang="en-US" sz="1000" b="1" u="none" strike="noStrike">
                          <a:solidFill>
                            <a:schemeClr val="tx1"/>
                          </a:solidFill>
                          <a:effectLst/>
                          <a:latin typeface="+mn-lt"/>
                        </a:rPr>
                        <a:t>TOTAL</a:t>
                      </a:r>
                      <a:endParaRPr lang="en-US" sz="1000" b="1" i="0" u="none" strike="noStrike">
                        <a:solidFill>
                          <a:schemeClr val="tx1"/>
                        </a:solidFill>
                        <a:effectLst/>
                        <a:latin typeface="+mn-lt"/>
                      </a:endParaRPr>
                    </a:p>
                  </a:txBody>
                  <a:tcPr marL="7200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accent2">
                        <a:alpha val="12000"/>
                      </a:schemeClr>
                    </a:solidFill>
                  </a:tcPr>
                </a:tc>
                <a:tc>
                  <a:txBody>
                    <a:bodyPr/>
                    <a:lstStyle/>
                    <a:p>
                      <a:pPr algn="ctr" fontAlgn="b"/>
                      <a:r>
                        <a:rPr lang="en-US" sz="1000" b="1" u="none" strike="noStrike">
                          <a:solidFill>
                            <a:schemeClr val="tx1"/>
                          </a:solidFill>
                          <a:effectLst/>
                          <a:latin typeface="+mn-lt"/>
                        </a:rPr>
                        <a:t>545</a:t>
                      </a:r>
                      <a:endParaRPr lang="en-US" sz="1000" b="1"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accent2">
                        <a:alpha val="12000"/>
                      </a:schemeClr>
                    </a:solidFill>
                  </a:tcPr>
                </a:tc>
                <a:tc>
                  <a:txBody>
                    <a:bodyPr/>
                    <a:lstStyle/>
                    <a:p>
                      <a:pPr algn="ctr" fontAlgn="b"/>
                      <a:r>
                        <a:rPr lang="en-US" sz="1000" b="1" u="none" strike="noStrike">
                          <a:solidFill>
                            <a:schemeClr val="tx1"/>
                          </a:solidFill>
                          <a:effectLst/>
                          <a:latin typeface="+mn-lt"/>
                        </a:rPr>
                        <a:t>4960</a:t>
                      </a:r>
                      <a:endParaRPr lang="en-US" sz="1000" b="1"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accent2">
                        <a:alpha val="12000"/>
                      </a:schemeClr>
                    </a:solidFill>
                  </a:tcPr>
                </a:tc>
                <a:tc>
                  <a:txBody>
                    <a:bodyPr/>
                    <a:lstStyle/>
                    <a:p>
                      <a:pPr algn="ctr" fontAlgn="b"/>
                      <a:r>
                        <a:rPr lang="en-US" sz="1000" b="1" u="none" strike="noStrike">
                          <a:solidFill>
                            <a:schemeClr val="tx1"/>
                          </a:solidFill>
                          <a:effectLst/>
                          <a:latin typeface="+mn-lt"/>
                        </a:rPr>
                        <a:t>71%</a:t>
                      </a:r>
                      <a:endParaRPr lang="en-US" sz="1000" b="1"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accent2">
                        <a:alpha val="12000"/>
                      </a:schemeClr>
                    </a:solidFill>
                  </a:tcPr>
                </a:tc>
                <a:tc>
                  <a:txBody>
                    <a:bodyPr/>
                    <a:lstStyle/>
                    <a:p>
                      <a:pPr algn="ctr" fontAlgn="b"/>
                      <a:endParaRPr lang="en-US" sz="1000" b="1"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accent2">
                        <a:alpha val="12000"/>
                      </a:schemeClr>
                    </a:solidFill>
                  </a:tcPr>
                </a:tc>
                <a:extLst>
                  <a:ext uri="{0D108BD9-81ED-4DB2-BD59-A6C34878D82A}">
                    <a16:rowId xmlns:a16="http://schemas.microsoft.com/office/drawing/2014/main" val="3127663069"/>
                  </a:ext>
                </a:extLst>
              </a:tr>
              <a:tr h="275039">
                <a:tc>
                  <a:txBody>
                    <a:bodyPr/>
                    <a:lstStyle/>
                    <a:p>
                      <a:pPr algn="l" fontAlgn="b"/>
                      <a:r>
                        <a:rPr lang="en-US" sz="1000" b="1" i="0" u="none" strike="noStrike">
                          <a:solidFill>
                            <a:schemeClr val="tx1"/>
                          </a:solidFill>
                          <a:effectLst/>
                          <a:latin typeface="+mn-lt"/>
                        </a:rPr>
                        <a:t>SECONDARY TARGETS</a:t>
                      </a:r>
                    </a:p>
                  </a:txBody>
                  <a:tcPr marL="7200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a:txBody>
                    <a:bodyPr/>
                    <a:lstStyle/>
                    <a:p>
                      <a:pPr algn="ctr" fontAlgn="b"/>
                      <a:r>
                        <a:rPr lang="en-US" sz="1000" b="0" u="none" strike="noStrike">
                          <a:solidFill>
                            <a:schemeClr val="tx1"/>
                          </a:solidFill>
                          <a:effectLst/>
                          <a:latin typeface="+mn-lt"/>
                        </a:rPr>
                        <a:t> </a:t>
                      </a:r>
                      <a:endParaRPr lang="en-US" sz="1000" b="0"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a:txBody>
                    <a:bodyPr/>
                    <a:lstStyle/>
                    <a:p>
                      <a:pPr algn="ctr" fontAlgn="b"/>
                      <a:r>
                        <a:rPr lang="en-US" sz="1000" b="0" u="none" strike="noStrike">
                          <a:solidFill>
                            <a:schemeClr val="tx1"/>
                          </a:solidFill>
                          <a:effectLst/>
                          <a:latin typeface="+mn-lt"/>
                        </a:rPr>
                        <a:t> </a:t>
                      </a:r>
                      <a:endParaRPr lang="en-US" sz="1000" b="0"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a:txBody>
                    <a:bodyPr/>
                    <a:lstStyle/>
                    <a:p>
                      <a:pPr algn="ctr" fontAlgn="b"/>
                      <a:r>
                        <a:rPr lang="en-US" sz="1000" b="0" u="none" strike="noStrike">
                          <a:solidFill>
                            <a:schemeClr val="tx1"/>
                          </a:solidFill>
                          <a:effectLst/>
                          <a:latin typeface="+mn-lt"/>
                        </a:rPr>
                        <a:t> </a:t>
                      </a:r>
                      <a:endParaRPr lang="en-US" sz="1000" b="0"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a:txBody>
                    <a:bodyPr/>
                    <a:lstStyle/>
                    <a:p>
                      <a:pPr algn="ctr" fontAlgn="b"/>
                      <a:endParaRPr lang="en-US" sz="1000" b="0"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extLst>
                  <a:ext uri="{0D108BD9-81ED-4DB2-BD59-A6C34878D82A}">
                    <a16:rowId xmlns:a16="http://schemas.microsoft.com/office/drawing/2014/main" val="2039606947"/>
                  </a:ext>
                </a:extLst>
              </a:tr>
              <a:tr h="174191">
                <a:tc>
                  <a:txBody>
                    <a:bodyPr/>
                    <a:lstStyle/>
                    <a:p>
                      <a:pPr algn="l" fontAlgn="b"/>
                      <a:r>
                        <a:rPr lang="en-US" sz="1000" b="0" u="none" strike="noStrike">
                          <a:solidFill>
                            <a:schemeClr val="tx1"/>
                          </a:solidFill>
                          <a:effectLst/>
                          <a:latin typeface="+mn-lt"/>
                        </a:rPr>
                        <a:t>Specialists</a:t>
                      </a:r>
                      <a:endParaRPr lang="en-US" sz="1000" b="0" i="0" u="none" strike="noStrike">
                        <a:solidFill>
                          <a:schemeClr val="tx1"/>
                        </a:solidFill>
                        <a:effectLst/>
                        <a:latin typeface="+mn-lt"/>
                      </a:endParaRPr>
                    </a:p>
                  </a:txBody>
                  <a:tcPr marL="7200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a:txBody>
                    <a:bodyPr/>
                    <a:lstStyle/>
                    <a:p>
                      <a:pPr algn="ctr" fontAlgn="b"/>
                      <a:r>
                        <a:rPr lang="en-US" sz="1000" b="0" u="none" strike="noStrike">
                          <a:solidFill>
                            <a:schemeClr val="tx1"/>
                          </a:solidFill>
                          <a:effectLst/>
                          <a:latin typeface="+mn-lt"/>
                        </a:rPr>
                        <a:t>750</a:t>
                      </a:r>
                      <a:endParaRPr lang="en-US" sz="1000" b="0"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a:txBody>
                    <a:bodyPr/>
                    <a:lstStyle/>
                    <a:p>
                      <a:pPr algn="ctr" fontAlgn="b"/>
                      <a:r>
                        <a:rPr lang="en-US" sz="1000" b="0" u="none" strike="noStrike">
                          <a:solidFill>
                            <a:schemeClr val="tx1"/>
                          </a:solidFill>
                          <a:effectLst/>
                          <a:latin typeface="+mn-lt"/>
                        </a:rPr>
                        <a:t>300</a:t>
                      </a:r>
                      <a:endParaRPr lang="en-US" sz="1000" b="0"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a:txBody>
                    <a:bodyPr/>
                    <a:lstStyle/>
                    <a:p>
                      <a:pPr algn="ctr" fontAlgn="b"/>
                      <a:r>
                        <a:rPr lang="en-US" sz="1000" b="0" u="none" strike="noStrike">
                          <a:solidFill>
                            <a:schemeClr val="tx1"/>
                          </a:solidFill>
                          <a:effectLst/>
                          <a:latin typeface="+mn-lt"/>
                        </a:rPr>
                        <a:t>40%</a:t>
                      </a:r>
                      <a:endParaRPr lang="en-US" sz="1000" b="0"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a:txBody>
                    <a:bodyPr/>
                    <a:lstStyle/>
                    <a:p>
                      <a:pPr algn="ctr" fontAlgn="b"/>
                      <a:r>
                        <a:rPr lang="en-US" sz="1000" b="0" u="none" strike="noStrike">
                          <a:solidFill>
                            <a:schemeClr val="tx1"/>
                          </a:solidFill>
                          <a:effectLst/>
                          <a:latin typeface="+mn-lt"/>
                        </a:rPr>
                        <a:t>50</a:t>
                      </a:r>
                      <a:endParaRPr lang="en-US" sz="1000" b="0"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extLst>
                  <a:ext uri="{0D108BD9-81ED-4DB2-BD59-A6C34878D82A}">
                    <a16:rowId xmlns:a16="http://schemas.microsoft.com/office/drawing/2014/main" val="3842265488"/>
                  </a:ext>
                </a:extLst>
              </a:tr>
              <a:tr h="174191">
                <a:tc>
                  <a:txBody>
                    <a:bodyPr/>
                    <a:lstStyle/>
                    <a:p>
                      <a:pPr algn="l" fontAlgn="b"/>
                      <a:r>
                        <a:rPr lang="en-US" sz="1000" b="0" u="none" strike="noStrike">
                          <a:solidFill>
                            <a:schemeClr val="tx1"/>
                          </a:solidFill>
                          <a:effectLst/>
                          <a:latin typeface="+mn-lt"/>
                        </a:rPr>
                        <a:t>Nurses</a:t>
                      </a:r>
                      <a:endParaRPr lang="en-US" sz="1000" b="0" i="0" u="none" strike="noStrike">
                        <a:solidFill>
                          <a:schemeClr val="tx1"/>
                        </a:solidFill>
                        <a:effectLst/>
                        <a:latin typeface="+mn-lt"/>
                      </a:endParaRPr>
                    </a:p>
                  </a:txBody>
                  <a:tcPr marL="7200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a:txBody>
                    <a:bodyPr/>
                    <a:lstStyle/>
                    <a:p>
                      <a:pPr algn="ctr" fontAlgn="b"/>
                      <a:r>
                        <a:rPr lang="en-US" sz="1000" b="0" u="none" strike="noStrike">
                          <a:solidFill>
                            <a:schemeClr val="tx1"/>
                          </a:solidFill>
                          <a:effectLst/>
                          <a:latin typeface="+mn-lt"/>
                        </a:rPr>
                        <a:t>680</a:t>
                      </a:r>
                      <a:endParaRPr lang="en-US" sz="1000" b="0"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a:txBody>
                    <a:bodyPr/>
                    <a:lstStyle/>
                    <a:p>
                      <a:pPr algn="ctr" fontAlgn="b"/>
                      <a:r>
                        <a:rPr lang="en-US" sz="1000" b="0" u="none" strike="noStrike">
                          <a:solidFill>
                            <a:schemeClr val="tx1"/>
                          </a:solidFill>
                          <a:effectLst/>
                          <a:latin typeface="+mn-lt"/>
                        </a:rPr>
                        <a:t>330</a:t>
                      </a:r>
                      <a:endParaRPr lang="en-US" sz="1000" b="0"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a:txBody>
                    <a:bodyPr/>
                    <a:lstStyle/>
                    <a:p>
                      <a:pPr algn="ctr" fontAlgn="b"/>
                      <a:r>
                        <a:rPr lang="en-US" sz="1000" b="0" u="none" strike="noStrike">
                          <a:solidFill>
                            <a:schemeClr val="tx1"/>
                          </a:solidFill>
                          <a:effectLst/>
                          <a:latin typeface="+mn-lt"/>
                        </a:rPr>
                        <a:t>49%</a:t>
                      </a:r>
                      <a:endParaRPr lang="en-US" sz="1000" b="0"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a:txBody>
                    <a:bodyPr/>
                    <a:lstStyle/>
                    <a:p>
                      <a:pPr algn="ctr" fontAlgn="b"/>
                      <a:r>
                        <a:rPr lang="en-US" sz="1000" b="0" u="none" strike="noStrike">
                          <a:solidFill>
                            <a:schemeClr val="tx1"/>
                          </a:solidFill>
                          <a:effectLst/>
                          <a:latin typeface="+mn-lt"/>
                        </a:rPr>
                        <a:t>100</a:t>
                      </a:r>
                      <a:endParaRPr lang="en-US" sz="1000" b="0"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extLst>
                  <a:ext uri="{0D108BD9-81ED-4DB2-BD59-A6C34878D82A}">
                    <a16:rowId xmlns:a16="http://schemas.microsoft.com/office/drawing/2014/main" val="1694942004"/>
                  </a:ext>
                </a:extLst>
              </a:tr>
              <a:tr h="174191">
                <a:tc>
                  <a:txBody>
                    <a:bodyPr/>
                    <a:lstStyle/>
                    <a:p>
                      <a:pPr algn="l" fontAlgn="b"/>
                      <a:r>
                        <a:rPr lang="en-US" sz="1000" b="0" u="none" strike="noStrike">
                          <a:solidFill>
                            <a:schemeClr val="tx1"/>
                          </a:solidFill>
                          <a:effectLst/>
                          <a:latin typeface="+mn-lt"/>
                        </a:rPr>
                        <a:t>Pharm</a:t>
                      </a:r>
                      <a:endParaRPr lang="en-US" sz="1000" b="0" i="0" u="none" strike="noStrike">
                        <a:solidFill>
                          <a:schemeClr val="tx1"/>
                        </a:solidFill>
                        <a:effectLst/>
                        <a:latin typeface="+mn-lt"/>
                      </a:endParaRPr>
                    </a:p>
                  </a:txBody>
                  <a:tcPr marL="7200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a:txBody>
                    <a:bodyPr/>
                    <a:lstStyle/>
                    <a:p>
                      <a:pPr algn="ctr" fontAlgn="b"/>
                      <a:r>
                        <a:rPr lang="en-US" sz="1000" b="0" u="none" strike="noStrike">
                          <a:solidFill>
                            <a:schemeClr val="tx1"/>
                          </a:solidFill>
                          <a:effectLst/>
                          <a:latin typeface="+mn-lt"/>
                        </a:rPr>
                        <a:t>200</a:t>
                      </a:r>
                      <a:endParaRPr lang="en-US" sz="1000" b="0"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a:txBody>
                    <a:bodyPr/>
                    <a:lstStyle/>
                    <a:p>
                      <a:pPr algn="ctr" fontAlgn="b"/>
                      <a:r>
                        <a:rPr lang="en-US" sz="1000" b="0" u="none" strike="noStrike">
                          <a:solidFill>
                            <a:schemeClr val="tx1"/>
                          </a:solidFill>
                          <a:effectLst/>
                          <a:latin typeface="+mn-lt"/>
                        </a:rPr>
                        <a:t>50</a:t>
                      </a:r>
                      <a:endParaRPr lang="en-US" sz="1000" b="0"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a:txBody>
                    <a:bodyPr/>
                    <a:lstStyle/>
                    <a:p>
                      <a:pPr algn="ctr" fontAlgn="b"/>
                      <a:r>
                        <a:rPr lang="en-US" sz="1000" b="0" u="none" strike="noStrike">
                          <a:solidFill>
                            <a:schemeClr val="tx1"/>
                          </a:solidFill>
                          <a:effectLst/>
                          <a:latin typeface="+mn-lt"/>
                        </a:rPr>
                        <a:t>25%</a:t>
                      </a:r>
                      <a:endParaRPr lang="en-US" sz="1000" b="0"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a:txBody>
                    <a:bodyPr/>
                    <a:lstStyle/>
                    <a:p>
                      <a:pPr algn="ctr" fontAlgn="b"/>
                      <a:r>
                        <a:rPr lang="en-US" sz="1000" b="0" u="none" strike="noStrike">
                          <a:solidFill>
                            <a:schemeClr val="tx1"/>
                          </a:solidFill>
                          <a:effectLst/>
                          <a:latin typeface="+mn-lt"/>
                        </a:rPr>
                        <a:t>5</a:t>
                      </a:r>
                      <a:endParaRPr lang="en-US" sz="1000" b="0"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extLst>
                  <a:ext uri="{0D108BD9-81ED-4DB2-BD59-A6C34878D82A}">
                    <a16:rowId xmlns:a16="http://schemas.microsoft.com/office/drawing/2014/main" val="738161539"/>
                  </a:ext>
                </a:extLst>
              </a:tr>
              <a:tr h="174191">
                <a:tc>
                  <a:txBody>
                    <a:bodyPr/>
                    <a:lstStyle/>
                    <a:p>
                      <a:pPr algn="l" fontAlgn="b"/>
                      <a:r>
                        <a:rPr lang="en-US" sz="1000" b="0" u="none" strike="noStrike">
                          <a:solidFill>
                            <a:schemeClr val="tx1"/>
                          </a:solidFill>
                          <a:effectLst/>
                          <a:latin typeface="+mn-lt"/>
                        </a:rPr>
                        <a:t>Other</a:t>
                      </a:r>
                      <a:endParaRPr lang="en-US" sz="1000" b="0" i="0" u="none" strike="noStrike">
                        <a:solidFill>
                          <a:schemeClr val="tx1"/>
                        </a:solidFill>
                        <a:effectLst/>
                        <a:latin typeface="+mn-lt"/>
                      </a:endParaRPr>
                    </a:p>
                  </a:txBody>
                  <a:tcPr marL="7200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a:txBody>
                    <a:bodyPr/>
                    <a:lstStyle/>
                    <a:p>
                      <a:pPr algn="ctr" fontAlgn="b"/>
                      <a:r>
                        <a:rPr lang="en-US" sz="1000" b="0" u="none" strike="noStrike">
                          <a:solidFill>
                            <a:schemeClr val="tx1"/>
                          </a:solidFill>
                          <a:effectLst/>
                          <a:latin typeface="+mn-lt"/>
                        </a:rPr>
                        <a:t>50</a:t>
                      </a:r>
                      <a:endParaRPr lang="en-US" sz="1000" b="0"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a:txBody>
                    <a:bodyPr/>
                    <a:lstStyle/>
                    <a:p>
                      <a:pPr algn="ctr" fontAlgn="b"/>
                      <a:r>
                        <a:rPr lang="en-US" sz="1000" b="0" i="0" u="none" strike="noStrike">
                          <a:solidFill>
                            <a:schemeClr val="tx1"/>
                          </a:solidFill>
                          <a:effectLst/>
                          <a:latin typeface="+mn-lt"/>
                        </a:rPr>
                        <a:t>40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a:txBody>
                    <a:bodyPr/>
                    <a:lstStyle/>
                    <a:p>
                      <a:pPr algn="ctr" fontAlgn="b"/>
                      <a:r>
                        <a:rPr lang="en-US" sz="1000" b="0" u="none" strike="noStrike">
                          <a:solidFill>
                            <a:schemeClr val="tx1"/>
                          </a:solidFill>
                          <a:effectLst/>
                          <a:latin typeface="+mn-lt"/>
                        </a:rPr>
                        <a:t>80%</a:t>
                      </a:r>
                      <a:endParaRPr lang="en-US" sz="1000" b="0"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tc>
                  <a:txBody>
                    <a:bodyPr/>
                    <a:lstStyle/>
                    <a:p>
                      <a:pPr algn="ctr" fontAlgn="b"/>
                      <a:r>
                        <a:rPr lang="en-US" sz="1000" b="0" i="0" u="none" strike="noStrike">
                          <a:solidFill>
                            <a:schemeClr val="tx1"/>
                          </a:solidFill>
                          <a:effectLst/>
                          <a:latin typeface="+mn-lt"/>
                        </a:rPr>
                        <a:t>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noFill/>
                  </a:tcPr>
                </a:tc>
                <a:extLst>
                  <a:ext uri="{0D108BD9-81ED-4DB2-BD59-A6C34878D82A}">
                    <a16:rowId xmlns:a16="http://schemas.microsoft.com/office/drawing/2014/main" val="2494724857"/>
                  </a:ext>
                </a:extLst>
              </a:tr>
              <a:tr h="174191">
                <a:tc>
                  <a:txBody>
                    <a:bodyPr/>
                    <a:lstStyle/>
                    <a:p>
                      <a:pPr algn="l" fontAlgn="b"/>
                      <a:r>
                        <a:rPr lang="en-US" sz="1000" b="1" u="none" strike="noStrike">
                          <a:solidFill>
                            <a:schemeClr val="tx1"/>
                          </a:solidFill>
                          <a:effectLst/>
                          <a:latin typeface="+mn-lt"/>
                        </a:rPr>
                        <a:t>TOTAL</a:t>
                      </a:r>
                      <a:endParaRPr lang="en-US" sz="1000" b="1" i="0" u="none" strike="noStrike">
                        <a:solidFill>
                          <a:schemeClr val="tx1"/>
                        </a:solidFill>
                        <a:effectLst/>
                        <a:latin typeface="+mn-lt"/>
                      </a:endParaRPr>
                    </a:p>
                  </a:txBody>
                  <a:tcPr marL="7200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accent2">
                        <a:alpha val="12000"/>
                      </a:schemeClr>
                    </a:solidFill>
                  </a:tcPr>
                </a:tc>
                <a:tc>
                  <a:txBody>
                    <a:bodyPr/>
                    <a:lstStyle/>
                    <a:p>
                      <a:pPr algn="ctr" fontAlgn="b"/>
                      <a:r>
                        <a:rPr lang="en-US" sz="1000" b="1" u="none" strike="noStrike">
                          <a:solidFill>
                            <a:schemeClr val="tx1"/>
                          </a:solidFill>
                          <a:effectLst/>
                          <a:latin typeface="+mn-lt"/>
                        </a:rPr>
                        <a:t>1680</a:t>
                      </a:r>
                      <a:endParaRPr lang="en-US" sz="1000" b="1"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accent2">
                        <a:alpha val="12000"/>
                      </a:schemeClr>
                    </a:solidFill>
                  </a:tcPr>
                </a:tc>
                <a:tc>
                  <a:txBody>
                    <a:bodyPr/>
                    <a:lstStyle/>
                    <a:p>
                      <a:pPr algn="ctr" fontAlgn="b"/>
                      <a:r>
                        <a:rPr lang="en-US" sz="1000" b="1" u="none" strike="noStrike">
                          <a:solidFill>
                            <a:schemeClr val="tx1"/>
                          </a:solidFill>
                          <a:effectLst/>
                          <a:latin typeface="+mn-lt"/>
                        </a:rPr>
                        <a:t>720</a:t>
                      </a:r>
                      <a:endParaRPr lang="en-US" sz="1000" b="1"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accent2">
                        <a:alpha val="12000"/>
                      </a:schemeClr>
                    </a:solidFill>
                  </a:tcPr>
                </a:tc>
                <a:tc>
                  <a:txBody>
                    <a:bodyPr/>
                    <a:lstStyle/>
                    <a:p>
                      <a:pPr algn="ctr" fontAlgn="b"/>
                      <a:r>
                        <a:rPr lang="en-US" sz="1000" b="1" u="none" strike="noStrike">
                          <a:solidFill>
                            <a:schemeClr val="tx1"/>
                          </a:solidFill>
                          <a:effectLst/>
                          <a:latin typeface="+mn-lt"/>
                        </a:rPr>
                        <a:t>43%</a:t>
                      </a:r>
                      <a:endParaRPr lang="en-US" sz="1000" b="1"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accent2">
                        <a:alpha val="12000"/>
                      </a:schemeClr>
                    </a:solidFill>
                  </a:tcPr>
                </a:tc>
                <a:tc>
                  <a:txBody>
                    <a:bodyPr/>
                    <a:lstStyle/>
                    <a:p>
                      <a:pPr algn="ctr" fontAlgn="b"/>
                      <a:endParaRPr lang="en-US" sz="1000" b="1" i="0" u="none" strike="noStrike">
                        <a:solidFill>
                          <a:schemeClr val="tx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accent2">
                        <a:alpha val="12000"/>
                      </a:schemeClr>
                    </a:solidFill>
                  </a:tcPr>
                </a:tc>
                <a:extLst>
                  <a:ext uri="{0D108BD9-81ED-4DB2-BD59-A6C34878D82A}">
                    <a16:rowId xmlns:a16="http://schemas.microsoft.com/office/drawing/2014/main" val="534605860"/>
                  </a:ext>
                </a:extLst>
              </a:tr>
            </a:tbl>
          </a:graphicData>
        </a:graphic>
      </p:graphicFrame>
      <p:sp>
        <p:nvSpPr>
          <p:cNvPr id="8" name="Rectangle 7">
            <a:extLst>
              <a:ext uri="{FF2B5EF4-FFF2-40B4-BE49-F238E27FC236}">
                <a16:creationId xmlns:a16="http://schemas.microsoft.com/office/drawing/2014/main" id="{F4AC05FD-5813-6315-82AF-E730849D3E7E}"/>
              </a:ext>
            </a:extLst>
          </p:cNvPr>
          <p:cNvSpPr/>
          <p:nvPr/>
        </p:nvSpPr>
        <p:spPr>
          <a:xfrm>
            <a:off x="1589" y="5798184"/>
            <a:ext cx="12188825" cy="8990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defTabSz="914240">
              <a:defRPr/>
            </a:pPr>
            <a:endParaRPr lang="en-US">
              <a:solidFill>
                <a:prstClr val="white"/>
              </a:solidFill>
              <a:latin typeface="Arial" panose="020B0604020202020204"/>
            </a:endParaRPr>
          </a:p>
        </p:txBody>
      </p:sp>
      <p:sp>
        <p:nvSpPr>
          <p:cNvPr id="34" name="Rectangle: Rounded Corners 37">
            <a:extLst>
              <a:ext uri="{FF2B5EF4-FFF2-40B4-BE49-F238E27FC236}">
                <a16:creationId xmlns:a16="http://schemas.microsoft.com/office/drawing/2014/main" id="{C96C7285-DDB7-B58C-326E-084DECE1C167}"/>
              </a:ext>
            </a:extLst>
          </p:cNvPr>
          <p:cNvSpPr/>
          <p:nvPr/>
        </p:nvSpPr>
        <p:spPr>
          <a:xfrm>
            <a:off x="6358937" y="3919572"/>
            <a:ext cx="5465457" cy="1000228"/>
          </a:xfrm>
          <a:prstGeom prst="roundRect">
            <a:avLst>
              <a:gd name="adj" fmla="val 9924"/>
            </a:avLst>
          </a:prstGeom>
          <a:solidFill>
            <a:srgbClr val="A6B5E0">
              <a:lumMod val="40000"/>
              <a:lumOff val="60000"/>
              <a:alpha val="75000"/>
            </a:srgbClr>
          </a:solidFill>
          <a:ln w="12700" cap="flat" cmpd="sng" algn="ctr">
            <a:noFill/>
            <a:prstDash val="solid"/>
            <a:miter lim="800000"/>
          </a:ln>
          <a:effectLst/>
        </p:spPr>
        <p:txBody>
          <a:bodyPr lIns="0" tIns="731520" rIns="0" bIns="91440" rtlCol="0" anchor="t" anchorCtr="0">
            <a:noAutofit/>
          </a:bodyPr>
          <a:lstStyle/>
          <a:p>
            <a:pPr algn="ctr" defTabSz="914126">
              <a:defRPr/>
            </a:pPr>
            <a:endParaRPr lang="en-US" b="1" kern="0">
              <a:solidFill>
                <a:srgbClr val="071D49"/>
              </a:solidFill>
              <a:latin typeface="Arial" panose="020B0604020202020204"/>
            </a:endParaRPr>
          </a:p>
        </p:txBody>
      </p:sp>
      <p:grpSp>
        <p:nvGrpSpPr>
          <p:cNvPr id="2" name="Group 1">
            <a:extLst>
              <a:ext uri="{FF2B5EF4-FFF2-40B4-BE49-F238E27FC236}">
                <a16:creationId xmlns:a16="http://schemas.microsoft.com/office/drawing/2014/main" id="{8A3E60E9-60D6-0C49-C7E5-4924AB2C0849}"/>
              </a:ext>
            </a:extLst>
          </p:cNvPr>
          <p:cNvGrpSpPr/>
          <p:nvPr/>
        </p:nvGrpSpPr>
        <p:grpSpPr>
          <a:xfrm>
            <a:off x="251067" y="3806880"/>
            <a:ext cx="11728826" cy="2104006"/>
            <a:chOff x="249479" y="3806880"/>
            <a:chExt cx="11728826" cy="2104006"/>
          </a:xfrm>
        </p:grpSpPr>
        <p:sp>
          <p:nvSpPr>
            <p:cNvPr id="33" name="Rectangle: Rounded Corners 36">
              <a:extLst>
                <a:ext uri="{FF2B5EF4-FFF2-40B4-BE49-F238E27FC236}">
                  <a16:creationId xmlns:a16="http://schemas.microsoft.com/office/drawing/2014/main" id="{C832D29F-2738-30C8-4C5A-17A68E55B956}"/>
                </a:ext>
              </a:extLst>
            </p:cNvPr>
            <p:cNvSpPr>
              <a:spLocks/>
            </p:cNvSpPr>
            <p:nvPr/>
          </p:nvSpPr>
          <p:spPr>
            <a:xfrm>
              <a:off x="6212552" y="3806880"/>
              <a:ext cx="5765753" cy="2104006"/>
            </a:xfrm>
            <a:prstGeom prst="roundRect">
              <a:avLst>
                <a:gd name="adj" fmla="val 6865"/>
              </a:avLst>
            </a:prstGeom>
            <a:gradFill>
              <a:gsLst>
                <a:gs pos="24000">
                  <a:srgbClr val="A6B5E0">
                    <a:lumMod val="40000"/>
                    <a:lumOff val="60000"/>
                    <a:alpha val="65000"/>
                  </a:srgbClr>
                </a:gs>
                <a:gs pos="100000">
                  <a:srgbClr val="A6B5E0">
                    <a:lumMod val="20000"/>
                    <a:lumOff val="80000"/>
                    <a:alpha val="65000"/>
                  </a:srgbClr>
                </a:gs>
              </a:gsLst>
              <a:path path="rect">
                <a:fillToRect l="100000" t="100000"/>
              </a:path>
            </a:gradFill>
            <a:ln w="15875" cap="flat" cmpd="sng" algn="ctr">
              <a:noFill/>
              <a:prstDash val="solid"/>
              <a:miter lim="800000"/>
            </a:ln>
            <a:effectLst/>
          </p:spPr>
          <p:txBody>
            <a:bodyPr lIns="0" tIns="0" rIns="0" bIns="0" rtlCol="0" anchor="t" anchorCtr="0"/>
            <a:lstStyle/>
            <a:p>
              <a:pPr algn="ctr" defTabSz="914240">
                <a:defRPr/>
              </a:pPr>
              <a:endParaRPr lang="en-US" kern="0">
                <a:solidFill>
                  <a:prstClr val="white"/>
                </a:solidFill>
                <a:latin typeface="Arial" panose="020B0604020202020204"/>
              </a:endParaRPr>
            </a:p>
          </p:txBody>
        </p:sp>
        <p:sp>
          <p:nvSpPr>
            <p:cNvPr id="25" name="Rectangle: Rounded Corners 36">
              <a:extLst>
                <a:ext uri="{FF2B5EF4-FFF2-40B4-BE49-F238E27FC236}">
                  <a16:creationId xmlns:a16="http://schemas.microsoft.com/office/drawing/2014/main" id="{4CEE5065-155C-5DD5-B93A-7538D450DD61}"/>
                </a:ext>
              </a:extLst>
            </p:cNvPr>
            <p:cNvSpPr>
              <a:spLocks/>
            </p:cNvSpPr>
            <p:nvPr/>
          </p:nvSpPr>
          <p:spPr>
            <a:xfrm>
              <a:off x="249479" y="3806880"/>
              <a:ext cx="5765753" cy="2104006"/>
            </a:xfrm>
            <a:prstGeom prst="roundRect">
              <a:avLst>
                <a:gd name="adj" fmla="val 6865"/>
              </a:avLst>
            </a:prstGeom>
            <a:gradFill>
              <a:gsLst>
                <a:gs pos="24000">
                  <a:schemeClr val="tx2">
                    <a:lumMod val="40000"/>
                    <a:lumOff val="60000"/>
                    <a:alpha val="65000"/>
                  </a:schemeClr>
                </a:gs>
                <a:gs pos="100000">
                  <a:schemeClr val="tx2">
                    <a:lumMod val="20000"/>
                    <a:lumOff val="80000"/>
                    <a:alpha val="65000"/>
                  </a:schemeClr>
                </a:gs>
              </a:gsLst>
              <a:path path="rect">
                <a:fillToRect l="100000" t="100000"/>
              </a:path>
            </a:gra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defTabSz="914240"/>
              <a:endParaRPr lang="en-US">
                <a:solidFill>
                  <a:prstClr val="white"/>
                </a:solidFill>
                <a:latin typeface="Arial" panose="020B0604020202020204"/>
              </a:endParaRPr>
            </a:p>
          </p:txBody>
        </p:sp>
      </p:grpSp>
      <p:sp>
        <p:nvSpPr>
          <p:cNvPr id="26" name="Rectangle: Rounded Corners 37">
            <a:extLst>
              <a:ext uri="{FF2B5EF4-FFF2-40B4-BE49-F238E27FC236}">
                <a16:creationId xmlns:a16="http://schemas.microsoft.com/office/drawing/2014/main" id="{EB3016F1-2ECC-60D8-B56A-ABE93EA46951}"/>
              </a:ext>
            </a:extLst>
          </p:cNvPr>
          <p:cNvSpPr/>
          <p:nvPr/>
        </p:nvSpPr>
        <p:spPr>
          <a:xfrm>
            <a:off x="395483" y="3917802"/>
            <a:ext cx="5510313" cy="1000228"/>
          </a:xfrm>
          <a:prstGeom prst="roundRect">
            <a:avLst>
              <a:gd name="adj" fmla="val 9924"/>
            </a:avLst>
          </a:prstGeom>
          <a:solidFill>
            <a:schemeClr val="tx2">
              <a:lumMod val="40000"/>
              <a:lumOff val="60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31520" rIns="0" bIns="91440" rtlCol="0" anchor="t" anchorCtr="0">
            <a:noAutofit/>
          </a:bodyPr>
          <a:lstStyle/>
          <a:p>
            <a:pPr algn="ctr" defTabSz="914126"/>
            <a:endParaRPr lang="en-US" b="1">
              <a:solidFill>
                <a:srgbClr val="071D49"/>
              </a:solidFill>
              <a:latin typeface="Arial" panose="020B0604020202020204"/>
            </a:endParaRPr>
          </a:p>
        </p:txBody>
      </p:sp>
      <p:sp>
        <p:nvSpPr>
          <p:cNvPr id="27" name="Rectangle: Rounded Corners 38">
            <a:extLst>
              <a:ext uri="{FF2B5EF4-FFF2-40B4-BE49-F238E27FC236}">
                <a16:creationId xmlns:a16="http://schemas.microsoft.com/office/drawing/2014/main" id="{1367EB9E-1732-D2F6-E521-AE1C85DB3A09}"/>
              </a:ext>
            </a:extLst>
          </p:cNvPr>
          <p:cNvSpPr/>
          <p:nvPr/>
        </p:nvSpPr>
        <p:spPr>
          <a:xfrm>
            <a:off x="397856" y="4128656"/>
            <a:ext cx="2211615" cy="810741"/>
          </a:xfrm>
          <a:prstGeom prst="roundRect">
            <a:avLst>
              <a:gd name="adj" fmla="val 9768"/>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noAutofit/>
          </a:bodyPr>
          <a:lstStyle/>
          <a:p>
            <a:pPr algn="ctr" defTabSz="914240"/>
            <a:endParaRPr lang="en-US">
              <a:solidFill>
                <a:prstClr val="white"/>
              </a:solidFill>
              <a:latin typeface="Arial" panose="020B0604020202020204"/>
            </a:endParaRPr>
          </a:p>
        </p:txBody>
      </p:sp>
      <p:sp>
        <p:nvSpPr>
          <p:cNvPr id="29" name="Rectangle: Rounded Corners 39">
            <a:extLst>
              <a:ext uri="{FF2B5EF4-FFF2-40B4-BE49-F238E27FC236}">
                <a16:creationId xmlns:a16="http://schemas.microsoft.com/office/drawing/2014/main" id="{E44F80D9-EA98-E634-44FA-B4AF339E2FE5}"/>
              </a:ext>
            </a:extLst>
          </p:cNvPr>
          <p:cNvSpPr/>
          <p:nvPr/>
        </p:nvSpPr>
        <p:spPr>
          <a:xfrm>
            <a:off x="1786885" y="4128656"/>
            <a:ext cx="4118910" cy="810741"/>
          </a:xfrm>
          <a:prstGeom prst="roundRect">
            <a:avLst>
              <a:gd name="adj" fmla="val 739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31520" rIns="0" bIns="91440" rtlCol="0" anchor="t" anchorCtr="0">
            <a:noAutofit/>
          </a:bodyPr>
          <a:lstStyle/>
          <a:p>
            <a:pPr algn="ctr" defTabSz="914126"/>
            <a:endParaRPr lang="en-US" b="1">
              <a:solidFill>
                <a:srgbClr val="071D49"/>
              </a:solidFill>
              <a:latin typeface="Arial" panose="020B0604020202020204"/>
            </a:endParaRPr>
          </a:p>
        </p:txBody>
      </p:sp>
      <p:sp>
        <p:nvSpPr>
          <p:cNvPr id="44" name="Rectangle: Rounded Corners 37">
            <a:extLst>
              <a:ext uri="{FF2B5EF4-FFF2-40B4-BE49-F238E27FC236}">
                <a16:creationId xmlns:a16="http://schemas.microsoft.com/office/drawing/2014/main" id="{C4CD9B57-B62C-224C-6759-C9EC423B6548}"/>
              </a:ext>
            </a:extLst>
          </p:cNvPr>
          <p:cNvSpPr/>
          <p:nvPr/>
        </p:nvSpPr>
        <p:spPr>
          <a:xfrm>
            <a:off x="398980" y="5045717"/>
            <a:ext cx="5503113" cy="726773"/>
          </a:xfrm>
          <a:prstGeom prst="roundRect">
            <a:avLst>
              <a:gd name="adj" fmla="val 9924"/>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31520" rIns="0" bIns="91440" rtlCol="0" anchor="t" anchorCtr="0">
            <a:noAutofit/>
          </a:bodyPr>
          <a:lstStyle/>
          <a:p>
            <a:pPr algn="ctr" defTabSz="914126"/>
            <a:endParaRPr lang="en-US" b="1">
              <a:solidFill>
                <a:srgbClr val="071D49"/>
              </a:solidFill>
              <a:latin typeface="Arial" panose="020B0604020202020204"/>
            </a:endParaRPr>
          </a:p>
        </p:txBody>
      </p:sp>
      <p:sp>
        <p:nvSpPr>
          <p:cNvPr id="48" name="Rectangle: Rounded Corners 11">
            <a:extLst>
              <a:ext uri="{FF2B5EF4-FFF2-40B4-BE49-F238E27FC236}">
                <a16:creationId xmlns:a16="http://schemas.microsoft.com/office/drawing/2014/main" id="{CEBF1475-6609-3393-A413-BCAD9183C48D}"/>
              </a:ext>
            </a:extLst>
          </p:cNvPr>
          <p:cNvSpPr/>
          <p:nvPr/>
        </p:nvSpPr>
        <p:spPr>
          <a:xfrm>
            <a:off x="397854" y="5261136"/>
            <a:ext cx="1708934" cy="512391"/>
          </a:xfrm>
          <a:prstGeom prst="roundRect">
            <a:avLst>
              <a:gd name="adj" fmla="val 14514"/>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noAutofit/>
          </a:bodyPr>
          <a:lstStyle/>
          <a:p>
            <a:pPr algn="ctr" defTabSz="914240"/>
            <a:endParaRPr lang="en-US">
              <a:solidFill>
                <a:prstClr val="white"/>
              </a:solidFill>
              <a:latin typeface="Arial" panose="020B0604020202020204"/>
            </a:endParaRPr>
          </a:p>
        </p:txBody>
      </p:sp>
      <p:sp>
        <p:nvSpPr>
          <p:cNvPr id="51" name="Rectangle: Rounded Corners 39">
            <a:extLst>
              <a:ext uri="{FF2B5EF4-FFF2-40B4-BE49-F238E27FC236}">
                <a16:creationId xmlns:a16="http://schemas.microsoft.com/office/drawing/2014/main" id="{964C6EEB-7B50-46EF-283D-B728C03E1F50}"/>
              </a:ext>
            </a:extLst>
          </p:cNvPr>
          <p:cNvSpPr/>
          <p:nvPr/>
        </p:nvSpPr>
        <p:spPr>
          <a:xfrm>
            <a:off x="1786886" y="5253525"/>
            <a:ext cx="4115206" cy="518964"/>
          </a:xfrm>
          <a:prstGeom prst="roundRect">
            <a:avLst>
              <a:gd name="adj" fmla="val 739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31520" rIns="0" bIns="91440" rtlCol="0" anchor="t" anchorCtr="0">
            <a:noAutofit/>
          </a:bodyPr>
          <a:lstStyle/>
          <a:p>
            <a:pPr algn="ctr" defTabSz="914126"/>
            <a:endParaRPr lang="en-US" b="1">
              <a:solidFill>
                <a:srgbClr val="071D49"/>
              </a:solidFill>
              <a:latin typeface="Arial" panose="020B0604020202020204"/>
            </a:endParaRPr>
          </a:p>
        </p:txBody>
      </p:sp>
      <p:graphicFrame>
        <p:nvGraphicFramePr>
          <p:cNvPr id="42" name="Table 14">
            <a:extLst>
              <a:ext uri="{FF2B5EF4-FFF2-40B4-BE49-F238E27FC236}">
                <a16:creationId xmlns:a16="http://schemas.microsoft.com/office/drawing/2014/main" id="{82677D95-AA5B-BD1A-2124-964D9920FA02}"/>
              </a:ext>
            </a:extLst>
          </p:cNvPr>
          <p:cNvGraphicFramePr>
            <a:graphicFrameLocks noGrp="1"/>
          </p:cNvGraphicFramePr>
          <p:nvPr/>
        </p:nvGraphicFramePr>
        <p:xfrm>
          <a:off x="395481" y="3939170"/>
          <a:ext cx="5503111" cy="1011901"/>
        </p:xfrm>
        <a:graphic>
          <a:graphicData uri="http://schemas.openxmlformats.org/drawingml/2006/table">
            <a:tbl>
              <a:tblPr/>
              <a:tblGrid>
                <a:gridCol w="1425305">
                  <a:extLst>
                    <a:ext uri="{9D8B030D-6E8A-4147-A177-3AD203B41FA5}">
                      <a16:colId xmlns:a16="http://schemas.microsoft.com/office/drawing/2014/main" val="363083954"/>
                    </a:ext>
                  </a:extLst>
                </a:gridCol>
                <a:gridCol w="1328764">
                  <a:extLst>
                    <a:ext uri="{9D8B030D-6E8A-4147-A177-3AD203B41FA5}">
                      <a16:colId xmlns:a16="http://schemas.microsoft.com/office/drawing/2014/main" val="3234548157"/>
                    </a:ext>
                  </a:extLst>
                </a:gridCol>
                <a:gridCol w="1373265">
                  <a:extLst>
                    <a:ext uri="{9D8B030D-6E8A-4147-A177-3AD203B41FA5}">
                      <a16:colId xmlns:a16="http://schemas.microsoft.com/office/drawing/2014/main" val="117758567"/>
                    </a:ext>
                  </a:extLst>
                </a:gridCol>
                <a:gridCol w="1375777">
                  <a:extLst>
                    <a:ext uri="{9D8B030D-6E8A-4147-A177-3AD203B41FA5}">
                      <a16:colId xmlns:a16="http://schemas.microsoft.com/office/drawing/2014/main" val="2064415331"/>
                    </a:ext>
                  </a:extLst>
                </a:gridCol>
              </a:tblGrid>
              <a:tr h="188941">
                <a:tc gridSpan="4">
                  <a:txBody>
                    <a:bodyPr/>
                    <a:lstStyle/>
                    <a:p>
                      <a:pPr algn="ctr" fontAlgn="ctr"/>
                      <a:r>
                        <a:rPr kumimoji="0" lang="en-US" sz="1000" b="1" u="none" strike="noStrike" kern="1200" cap="none" spc="0" normalizeH="0" baseline="0" noProof="0">
                          <a:ln>
                            <a:noFill/>
                          </a:ln>
                          <a:solidFill>
                            <a:srgbClr val="071D49"/>
                          </a:solidFill>
                          <a:effectLst/>
                          <a:uLnTx/>
                          <a:uFillTx/>
                          <a:latin typeface="+mn-lt"/>
                          <a:ea typeface="+mn-ea"/>
                          <a:cs typeface="+mn-cs"/>
                        </a:rPr>
                        <a:t>Community Practice – LIVE US</a:t>
                      </a:r>
                      <a:endParaRPr lang="en-US" sz="1000" b="1" i="0" u="none" strike="noStrike">
                        <a:solidFill>
                          <a:schemeClr val="bg1"/>
                        </a:solidFill>
                        <a:effectLst/>
                        <a:latin typeface="+mn-lt"/>
                      </a:endParaRPr>
                    </a:p>
                  </a:txBody>
                  <a:tcPr marL="7200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1000" b="1" i="0" u="none" strike="noStrike">
                        <a:solidFill>
                          <a:schemeClr val="tx1"/>
                        </a:solidFill>
                        <a:effectLst/>
                        <a:latin typeface="+mn-lt"/>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1000" b="1" i="0" u="none" strike="noStrike">
                        <a:solidFill>
                          <a:schemeClr val="tx1"/>
                        </a:solidFill>
                        <a:effectLst/>
                        <a:latin typeface="+mn-lt"/>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b"/>
                      <a:endParaRPr lang="en-US" sz="1000" b="1" i="0" u="none" strike="noStrike">
                        <a:solidFill>
                          <a:schemeClr val="tx1"/>
                        </a:solidFill>
                        <a:effectLst/>
                        <a:latin typeface="+mn-lt"/>
                      </a:endParaRPr>
                    </a:p>
                  </a:txBody>
                  <a:tcPr marL="0" marR="0" marT="0"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mpd="sng">
                      <a:noFill/>
                      <a:prstDash val="soli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02976392"/>
                  </a:ext>
                </a:extLst>
              </a:tr>
              <a:tr h="274320">
                <a:tc>
                  <a:txBody>
                    <a:bodyPr/>
                    <a:lstStyle/>
                    <a:p>
                      <a:pPr algn="l" fontAlgn="ctr"/>
                      <a:r>
                        <a:rPr lang="en-US" sz="1000" b="1" i="0" u="none" strike="noStrike">
                          <a:solidFill>
                            <a:schemeClr val="bg1"/>
                          </a:solidFill>
                          <a:effectLst/>
                          <a:latin typeface="+mn-lt"/>
                        </a:rPr>
                        <a:t>PRIMARY TARGETS</a:t>
                      </a:r>
                    </a:p>
                  </a:txBody>
                  <a:tcPr marL="72000" marR="0" marT="0" marB="0"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1" i="0" u="none" strike="noStrike">
                          <a:solidFill>
                            <a:schemeClr val="tx1"/>
                          </a:solidFill>
                          <a:effectLst/>
                          <a:latin typeface="+mn-lt"/>
                        </a:rPr>
                        <a:t>Learners (545)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1" i="0" u="none" strike="noStrike">
                          <a:solidFill>
                            <a:schemeClr val="tx1"/>
                          </a:solidFill>
                          <a:effectLst/>
                          <a:latin typeface="+mn-lt"/>
                        </a:rPr>
                        <a:t>Completers (475)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i="0" u="none" strike="noStrike">
                          <a:solidFill>
                            <a:schemeClr val="tx1"/>
                          </a:solidFill>
                          <a:effectLst/>
                          <a:latin typeface="+mn-lt"/>
                        </a:rPr>
                        <a:t>Completion Rate</a:t>
                      </a:r>
                    </a:p>
                  </a:txBody>
                  <a:tcPr marL="0" marR="0" marT="0"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78684760"/>
                  </a:ext>
                </a:extLst>
              </a:tr>
              <a:tr h="274320">
                <a:tc>
                  <a:txBody>
                    <a:bodyPr/>
                    <a:lstStyle/>
                    <a:p>
                      <a:pPr algn="l" fontAlgn="b"/>
                      <a:r>
                        <a:rPr lang="en-US" sz="1000" b="0" i="0" u="none" strike="noStrike">
                          <a:solidFill>
                            <a:schemeClr val="bg1"/>
                          </a:solidFill>
                          <a:effectLst/>
                          <a:latin typeface="+mn-lt"/>
                        </a:rPr>
                        <a:t>PCPs</a:t>
                      </a:r>
                    </a:p>
                  </a:txBody>
                  <a:tcPr marL="72000" marR="0" marT="0" marB="0"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chemeClr val="tx1"/>
                          </a:solidFill>
                          <a:effectLst/>
                          <a:latin typeface="+mn-lt"/>
                        </a:rPr>
                        <a:t>250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chemeClr val="tx1"/>
                          </a:solidFill>
                          <a:effectLst/>
                          <a:latin typeface="+mn-lt"/>
                        </a:rPr>
                        <a:t>230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chemeClr val="tx1"/>
                          </a:solidFill>
                          <a:effectLst/>
                          <a:latin typeface="+mn-lt"/>
                        </a:rPr>
                        <a:t>92%</a:t>
                      </a:r>
                    </a:p>
                  </a:txBody>
                  <a:tcPr marL="9525" marR="9525" marT="9525"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02114040"/>
                  </a:ext>
                </a:extLst>
              </a:tr>
              <a:tr h="274320">
                <a:tc>
                  <a:txBody>
                    <a:bodyPr/>
                    <a:lstStyle/>
                    <a:p>
                      <a:pPr algn="l" fontAlgn="b"/>
                      <a:r>
                        <a:rPr lang="en-US" sz="1000" b="0" i="0" u="none" strike="noStrike">
                          <a:solidFill>
                            <a:schemeClr val="bg1"/>
                          </a:solidFill>
                          <a:effectLst/>
                          <a:latin typeface="+mn-lt"/>
                        </a:rPr>
                        <a:t>PAs/NPs</a:t>
                      </a:r>
                    </a:p>
                  </a:txBody>
                  <a:tcPr marL="72000" marR="0" marT="0" marB="0"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chemeClr val="tx1"/>
                          </a:solidFill>
                          <a:effectLst/>
                          <a:latin typeface="+mn-lt"/>
                        </a:rPr>
                        <a:t>150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chemeClr val="tx1"/>
                          </a:solidFill>
                          <a:effectLst/>
                          <a:latin typeface="+mn-lt"/>
                        </a:rPr>
                        <a:t>120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chemeClr val="tx1"/>
                          </a:solidFill>
                          <a:effectLst/>
                          <a:latin typeface="+mn-lt"/>
                        </a:rPr>
                        <a:t>80%</a:t>
                      </a:r>
                    </a:p>
                  </a:txBody>
                  <a:tcPr marL="9525" marR="9525" marT="9525"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66387570"/>
                  </a:ext>
                </a:extLst>
              </a:tr>
            </a:tbl>
          </a:graphicData>
        </a:graphic>
      </p:graphicFrame>
      <p:sp>
        <p:nvSpPr>
          <p:cNvPr id="4" name="Rectangle: Rounded Corners 38">
            <a:extLst>
              <a:ext uri="{FF2B5EF4-FFF2-40B4-BE49-F238E27FC236}">
                <a16:creationId xmlns:a16="http://schemas.microsoft.com/office/drawing/2014/main" id="{EDE2CF42-A3BD-88C1-1439-A835C944215A}"/>
              </a:ext>
            </a:extLst>
          </p:cNvPr>
          <p:cNvSpPr/>
          <p:nvPr/>
        </p:nvSpPr>
        <p:spPr>
          <a:xfrm>
            <a:off x="6361311" y="4280113"/>
            <a:ext cx="2211615" cy="1522893"/>
          </a:xfrm>
          <a:prstGeom prst="roundRect">
            <a:avLst>
              <a:gd name="adj" fmla="val 6030"/>
            </a:avLst>
          </a:prstGeom>
          <a:solidFill>
            <a:srgbClr val="0066F5"/>
          </a:solidFill>
          <a:ln w="12700" cap="flat" cmpd="sng" algn="ctr">
            <a:noFill/>
            <a:prstDash val="solid"/>
            <a:miter lim="800000"/>
          </a:ln>
          <a:effectLst/>
        </p:spPr>
        <p:txBody>
          <a:bodyPr lIns="0" tIns="0" rIns="0" bIns="0" rtlCol="0" anchor="t" anchorCtr="0">
            <a:noAutofit/>
          </a:bodyPr>
          <a:lstStyle/>
          <a:p>
            <a:pPr algn="ctr" defTabSz="914240">
              <a:defRPr/>
            </a:pPr>
            <a:endParaRPr lang="en-US" kern="0">
              <a:solidFill>
                <a:prstClr val="white"/>
              </a:solidFill>
              <a:latin typeface="Arial" panose="020B0604020202020204"/>
            </a:endParaRPr>
          </a:p>
        </p:txBody>
      </p:sp>
      <p:sp>
        <p:nvSpPr>
          <p:cNvPr id="6" name="Rectangle: Rounded Corners 39">
            <a:extLst>
              <a:ext uri="{FF2B5EF4-FFF2-40B4-BE49-F238E27FC236}">
                <a16:creationId xmlns:a16="http://schemas.microsoft.com/office/drawing/2014/main" id="{00105FDC-F91A-E140-1C01-AB55F8F5AC29}"/>
              </a:ext>
            </a:extLst>
          </p:cNvPr>
          <p:cNvSpPr/>
          <p:nvPr/>
        </p:nvSpPr>
        <p:spPr>
          <a:xfrm>
            <a:off x="7750340" y="4280113"/>
            <a:ext cx="4076252" cy="1522893"/>
          </a:xfrm>
          <a:prstGeom prst="roundRect">
            <a:avLst>
              <a:gd name="adj" fmla="val 7391"/>
            </a:avLst>
          </a:prstGeom>
          <a:solidFill>
            <a:sysClr val="window" lastClr="FFFFFF"/>
          </a:solidFill>
          <a:ln w="12700" cap="flat" cmpd="sng" algn="ctr">
            <a:noFill/>
            <a:prstDash val="solid"/>
            <a:miter lim="800000"/>
          </a:ln>
          <a:effectLst/>
        </p:spPr>
        <p:txBody>
          <a:bodyPr lIns="0" tIns="731520" rIns="0" bIns="91440" rtlCol="0" anchor="t" anchorCtr="0">
            <a:noAutofit/>
          </a:bodyPr>
          <a:lstStyle/>
          <a:p>
            <a:pPr algn="ctr" defTabSz="914126">
              <a:defRPr/>
            </a:pPr>
            <a:endParaRPr lang="en-US" b="1" kern="0">
              <a:solidFill>
                <a:srgbClr val="071D49"/>
              </a:solidFill>
              <a:latin typeface="Arial" panose="020B0604020202020204"/>
            </a:endParaRPr>
          </a:p>
        </p:txBody>
      </p:sp>
      <p:sp>
        <p:nvSpPr>
          <p:cNvPr id="7" name="Rectangle: Rounded Corners 37">
            <a:extLst>
              <a:ext uri="{FF2B5EF4-FFF2-40B4-BE49-F238E27FC236}">
                <a16:creationId xmlns:a16="http://schemas.microsoft.com/office/drawing/2014/main" id="{507AD3F7-B6A9-59B8-21BE-EBEACAC354CF}"/>
              </a:ext>
            </a:extLst>
          </p:cNvPr>
          <p:cNvSpPr/>
          <p:nvPr/>
        </p:nvSpPr>
        <p:spPr>
          <a:xfrm>
            <a:off x="10793414" y="4280111"/>
            <a:ext cx="1033179" cy="1522892"/>
          </a:xfrm>
          <a:prstGeom prst="roundRect">
            <a:avLst>
              <a:gd name="adj" fmla="val 7773"/>
            </a:avLst>
          </a:prstGeom>
          <a:solidFill>
            <a:srgbClr val="0066F5"/>
          </a:solidFill>
          <a:ln w="12700" cap="flat" cmpd="sng" algn="ctr">
            <a:noFill/>
            <a:prstDash val="solid"/>
            <a:miter lim="800000"/>
          </a:ln>
          <a:effectLst/>
        </p:spPr>
        <p:txBody>
          <a:bodyPr lIns="0" tIns="91440" rIns="0" bIns="91440" rtlCol="0" anchor="ctr" anchorCtr="0">
            <a:noAutofit/>
          </a:bodyPr>
          <a:lstStyle/>
          <a:p>
            <a:pPr algn="ctr" defTabSz="914126">
              <a:defRPr/>
            </a:pPr>
            <a:endParaRPr lang="en-US" b="1" kern="0">
              <a:solidFill>
                <a:prstClr val="white"/>
              </a:solidFill>
              <a:latin typeface="Arial" panose="020B0604020202020204"/>
            </a:endParaRPr>
          </a:p>
        </p:txBody>
      </p:sp>
      <p:graphicFrame>
        <p:nvGraphicFramePr>
          <p:cNvPr id="43" name="Таблиця 42">
            <a:extLst>
              <a:ext uri="{FF2B5EF4-FFF2-40B4-BE49-F238E27FC236}">
                <a16:creationId xmlns:a16="http://schemas.microsoft.com/office/drawing/2014/main" id="{AD58E1FA-37F1-0ED1-E93C-425766EBC2DF}"/>
              </a:ext>
            </a:extLst>
          </p:cNvPr>
          <p:cNvGraphicFramePr>
            <a:graphicFrameLocks noGrp="1"/>
          </p:cNvGraphicFramePr>
          <p:nvPr/>
        </p:nvGraphicFramePr>
        <p:xfrm>
          <a:off x="395482" y="5038049"/>
          <a:ext cx="5503112" cy="753214"/>
        </p:xfrm>
        <a:graphic>
          <a:graphicData uri="http://schemas.openxmlformats.org/drawingml/2006/table">
            <a:tbl>
              <a:tblPr/>
              <a:tblGrid>
                <a:gridCol w="1460416">
                  <a:extLst>
                    <a:ext uri="{9D8B030D-6E8A-4147-A177-3AD203B41FA5}">
                      <a16:colId xmlns:a16="http://schemas.microsoft.com/office/drawing/2014/main" val="375807040"/>
                    </a:ext>
                  </a:extLst>
                </a:gridCol>
                <a:gridCol w="1241718">
                  <a:extLst>
                    <a:ext uri="{9D8B030D-6E8A-4147-A177-3AD203B41FA5}">
                      <a16:colId xmlns:a16="http://schemas.microsoft.com/office/drawing/2014/main" val="2805594183"/>
                    </a:ext>
                  </a:extLst>
                </a:gridCol>
                <a:gridCol w="1399070">
                  <a:extLst>
                    <a:ext uri="{9D8B030D-6E8A-4147-A177-3AD203B41FA5}">
                      <a16:colId xmlns:a16="http://schemas.microsoft.com/office/drawing/2014/main" val="231072846"/>
                    </a:ext>
                  </a:extLst>
                </a:gridCol>
                <a:gridCol w="1401908">
                  <a:extLst>
                    <a:ext uri="{9D8B030D-6E8A-4147-A177-3AD203B41FA5}">
                      <a16:colId xmlns:a16="http://schemas.microsoft.com/office/drawing/2014/main" val="2218656224"/>
                    </a:ext>
                  </a:extLst>
                </a:gridCol>
              </a:tblGrid>
              <a:tr h="204574">
                <a:tc gridSpan="4">
                  <a:txBody>
                    <a:bodyPr/>
                    <a:lstStyle/>
                    <a:p>
                      <a:pPr marL="0" marR="0" lvl="0" indent="0" algn="ctr" defTabSz="914126" rtl="0" eaLnBrk="1" fontAlgn="b"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71D49"/>
                          </a:solidFill>
                          <a:effectLst/>
                          <a:uLnTx/>
                          <a:uFillTx/>
                          <a:latin typeface="+mn-lt"/>
                          <a:ea typeface="+mn-ea"/>
                          <a:cs typeface="+mn-cs"/>
                        </a:rPr>
                        <a:t>Academic Practice LIVE - US</a:t>
                      </a:r>
                    </a:p>
                  </a:txBody>
                  <a:tcPr marL="7200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b"/>
                      <a:endParaRPr lang="en-US" sz="1000" b="0" i="0" u="none" strike="noStrike">
                        <a:solidFill>
                          <a:schemeClr val="tx1"/>
                        </a:solidFill>
                        <a:effectLst/>
                        <a:latin typeface="+mn-lt"/>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b"/>
                      <a:endParaRPr lang="en-US" sz="1000" b="0" i="0" u="none" strike="noStrike">
                        <a:solidFill>
                          <a:schemeClr val="tx1"/>
                        </a:solidFill>
                        <a:effectLst/>
                        <a:latin typeface="+mn-lt"/>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b"/>
                      <a:endParaRPr lang="en-US" sz="1000" b="0" i="0" u="none" strike="noStrike">
                        <a:solidFill>
                          <a:schemeClr val="tx1"/>
                        </a:solidFill>
                        <a:effectLst/>
                        <a:latin typeface="+mn-lt"/>
                      </a:endParaRPr>
                    </a:p>
                  </a:txBody>
                  <a:tcPr marL="9525" marR="9525" marT="9525" marB="0" anchor="b">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29756496"/>
                  </a:ext>
                </a:extLst>
              </a:tr>
              <a:tr h="274320">
                <a:tc>
                  <a:txBody>
                    <a:bodyPr/>
                    <a:lstStyle/>
                    <a:p>
                      <a:pPr algn="l" fontAlgn="b"/>
                      <a:r>
                        <a:rPr lang="en-US" sz="1000" b="0" i="0" u="none" strike="noStrike">
                          <a:solidFill>
                            <a:schemeClr val="bg1"/>
                          </a:solidFill>
                          <a:effectLst/>
                          <a:latin typeface="+mn-lt"/>
                        </a:rPr>
                        <a:t>PCPs</a:t>
                      </a:r>
                    </a:p>
                  </a:txBody>
                  <a:tcPr marL="72000" marR="0" marT="0" marB="0"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chemeClr val="tx1"/>
                          </a:solidFill>
                          <a:effectLst/>
                          <a:latin typeface="+mn-lt"/>
                        </a:rPr>
                        <a:t>100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chemeClr val="tx1"/>
                          </a:solidFill>
                          <a:effectLst/>
                          <a:latin typeface="+mn-lt"/>
                        </a:rPr>
                        <a:t>90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chemeClr val="tx1"/>
                          </a:solidFill>
                          <a:effectLst/>
                          <a:latin typeface="+mn-lt"/>
                        </a:rPr>
                        <a:t>90%</a:t>
                      </a:r>
                    </a:p>
                  </a:txBody>
                  <a:tcPr marL="9525" marR="9525" marT="9525"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97031681"/>
                  </a:ext>
                </a:extLst>
              </a:tr>
              <a:tr h="274320">
                <a:tc>
                  <a:txBody>
                    <a:bodyPr/>
                    <a:lstStyle/>
                    <a:p>
                      <a:pPr algn="l" fontAlgn="b"/>
                      <a:r>
                        <a:rPr lang="en-US" sz="1000" b="0" i="0" u="none" strike="noStrike">
                          <a:solidFill>
                            <a:schemeClr val="bg1"/>
                          </a:solidFill>
                          <a:effectLst/>
                          <a:latin typeface="+mn-lt"/>
                        </a:rPr>
                        <a:t>PAs/NPs</a:t>
                      </a:r>
                    </a:p>
                  </a:txBody>
                  <a:tcPr marL="72000" marR="0" marT="0" marB="0"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chemeClr val="tx1"/>
                          </a:solidFill>
                          <a:effectLst/>
                          <a:latin typeface="+mn-lt"/>
                        </a:rPr>
                        <a:t>45</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chemeClr val="tx1"/>
                          </a:solidFill>
                          <a:effectLst/>
                          <a:latin typeface="+mn-lt"/>
                        </a:rPr>
                        <a:t>35</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chemeClr val="tx1"/>
                          </a:solidFill>
                          <a:effectLst/>
                          <a:latin typeface="+mn-lt"/>
                        </a:rPr>
                        <a:t>78%</a:t>
                      </a:r>
                    </a:p>
                  </a:txBody>
                  <a:tcPr marL="9525" marR="9525" marT="9525"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16246326"/>
                  </a:ext>
                </a:extLst>
              </a:tr>
            </a:tbl>
          </a:graphicData>
        </a:graphic>
      </p:graphicFrame>
      <p:graphicFrame>
        <p:nvGraphicFramePr>
          <p:cNvPr id="13" name="Table 15">
            <a:extLst>
              <a:ext uri="{FF2B5EF4-FFF2-40B4-BE49-F238E27FC236}">
                <a16:creationId xmlns:a16="http://schemas.microsoft.com/office/drawing/2014/main" id="{BAA886D8-5E7C-A732-E9E8-B196EDAD1B8C}"/>
              </a:ext>
            </a:extLst>
          </p:cNvPr>
          <p:cNvGraphicFramePr>
            <a:graphicFrameLocks noGrp="1"/>
          </p:cNvGraphicFramePr>
          <p:nvPr/>
        </p:nvGraphicFramePr>
        <p:xfrm>
          <a:off x="6356740" y="3917802"/>
          <a:ext cx="5467655" cy="1883340"/>
        </p:xfrm>
        <a:graphic>
          <a:graphicData uri="http://schemas.openxmlformats.org/drawingml/2006/table">
            <a:tbl>
              <a:tblPr/>
              <a:tblGrid>
                <a:gridCol w="1391815">
                  <a:extLst>
                    <a:ext uri="{9D8B030D-6E8A-4147-A177-3AD203B41FA5}">
                      <a16:colId xmlns:a16="http://schemas.microsoft.com/office/drawing/2014/main" val="2910549126"/>
                    </a:ext>
                  </a:extLst>
                </a:gridCol>
                <a:gridCol w="1018960">
                  <a:extLst>
                    <a:ext uri="{9D8B030D-6E8A-4147-A177-3AD203B41FA5}">
                      <a16:colId xmlns:a16="http://schemas.microsoft.com/office/drawing/2014/main" val="4167583368"/>
                    </a:ext>
                  </a:extLst>
                </a:gridCol>
                <a:gridCol w="1018960">
                  <a:extLst>
                    <a:ext uri="{9D8B030D-6E8A-4147-A177-3AD203B41FA5}">
                      <a16:colId xmlns:a16="http://schemas.microsoft.com/office/drawing/2014/main" val="3694250453"/>
                    </a:ext>
                  </a:extLst>
                </a:gridCol>
                <a:gridCol w="1018960">
                  <a:extLst>
                    <a:ext uri="{9D8B030D-6E8A-4147-A177-3AD203B41FA5}">
                      <a16:colId xmlns:a16="http://schemas.microsoft.com/office/drawing/2014/main" val="929591545"/>
                    </a:ext>
                  </a:extLst>
                </a:gridCol>
                <a:gridCol w="1018960">
                  <a:extLst>
                    <a:ext uri="{9D8B030D-6E8A-4147-A177-3AD203B41FA5}">
                      <a16:colId xmlns:a16="http://schemas.microsoft.com/office/drawing/2014/main" val="2737803334"/>
                    </a:ext>
                  </a:extLst>
                </a:gridCol>
              </a:tblGrid>
              <a:tr h="354233">
                <a:tc gridSpan="5">
                  <a:txBody>
                    <a:bodyPr/>
                    <a:lstStyle/>
                    <a:p>
                      <a:pPr marL="0" algn="ctr" defTabSz="914126" rtl="0" eaLnBrk="1" fontAlgn="ctr" latinLnBrk="0" hangingPunct="1"/>
                      <a:r>
                        <a:rPr kumimoji="0" lang="en-US" sz="1000" b="1" u="none" strike="noStrike" kern="1200" cap="none" spc="0" normalizeH="0" baseline="0">
                          <a:ln>
                            <a:noFill/>
                          </a:ln>
                          <a:solidFill>
                            <a:srgbClr val="071D49"/>
                          </a:solidFill>
                          <a:effectLst/>
                          <a:uLnTx/>
                          <a:uFillTx/>
                          <a:latin typeface="+mn-lt"/>
                          <a:ea typeface="+mn-ea"/>
                          <a:cs typeface="+mn-cs"/>
                        </a:rPr>
                        <a:t>Completers - Years in Practice (Live &amp; Online)</a:t>
                      </a:r>
                    </a:p>
                  </a:txBody>
                  <a:tcPr marL="0" marR="0" marT="0" marB="0" anchor="ctr">
                    <a:lnL w="635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b"/>
                      <a:endParaRPr lang="en-US" sz="1000" b="1" i="0" u="none" strike="noStrike">
                        <a:solidFill>
                          <a:schemeClr val="tx1"/>
                        </a:solidFill>
                        <a:effectLst/>
                        <a:latin typeface="+mn-lt"/>
                      </a:endParaRPr>
                    </a:p>
                  </a:txBody>
                  <a:tcPr marL="9525" marR="9525" marT="9525" marB="0" anchor="ctr">
                    <a:lnL w="63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b"/>
                      <a:endParaRPr lang="en-US" sz="1000" b="1" i="0" u="none" strike="noStrike">
                        <a:solidFill>
                          <a:schemeClr val="tx1"/>
                        </a:solidFill>
                        <a:effectLst/>
                        <a:latin typeface="+mn-lt"/>
                      </a:endParaRPr>
                    </a:p>
                  </a:txBody>
                  <a:tcPr marL="9525" marR="9525" marT="9525" marB="0" anchor="ctr">
                    <a:lnL w="63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b"/>
                      <a:endParaRPr lang="en-US" sz="1000" b="1" i="0" u="none" strike="noStrike">
                        <a:solidFill>
                          <a:schemeClr val="tx1"/>
                        </a:solidFill>
                        <a:effectLst/>
                        <a:latin typeface="+mn-lt"/>
                      </a:endParaRPr>
                    </a:p>
                  </a:txBody>
                  <a:tcPr marL="9525" marR="9525" marT="9525" marB="0" anchor="ctr">
                    <a:lnL w="63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algn="ctr" defTabSz="914126" rtl="0" eaLnBrk="1" fontAlgn="ctr" latinLnBrk="0" hangingPunct="1"/>
                      <a:endParaRPr kumimoji="0" lang="en-US" sz="1000" b="1" u="none" strike="noStrike" kern="1200" cap="none" spc="0" normalizeH="0" baseline="0">
                        <a:ln>
                          <a:noFill/>
                        </a:ln>
                        <a:solidFill>
                          <a:schemeClr val="bg1"/>
                        </a:solidFill>
                        <a:effectLst/>
                        <a:uLnTx/>
                        <a:uFillTx/>
                        <a:latin typeface="+mn-lt"/>
                        <a:ea typeface="+mn-ea"/>
                        <a:cs typeface="+mn-cs"/>
                      </a:endParaRPr>
                    </a:p>
                  </a:txBody>
                  <a:tcPr marL="9525" marR="9525" marT="9525" marB="0"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11836401"/>
                  </a:ext>
                </a:extLst>
              </a:tr>
              <a:tr h="431827">
                <a:tc>
                  <a:txBody>
                    <a:bodyPr/>
                    <a:lstStyle/>
                    <a:p>
                      <a:pPr algn="l" fontAlgn="ctr"/>
                      <a:r>
                        <a:rPr lang="en-US" sz="1000" b="1" i="0" u="none" strike="noStrike">
                          <a:solidFill>
                            <a:schemeClr val="bg1"/>
                          </a:solidFill>
                          <a:effectLst/>
                          <a:latin typeface="+mn-lt"/>
                        </a:rPr>
                        <a:t>PRIMARY TARGETS</a:t>
                      </a:r>
                    </a:p>
                  </a:txBody>
                  <a:tcPr marL="7200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i="0" u="none" strike="noStrike">
                          <a:solidFill>
                            <a:schemeClr val="tx1"/>
                          </a:solidFill>
                          <a:effectLst/>
                          <a:latin typeface="+mn-lt"/>
                        </a:rPr>
                        <a:t>0-5 Yrs</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i="0" u="none" strike="noStrike">
                          <a:solidFill>
                            <a:schemeClr val="tx1"/>
                          </a:solidFill>
                          <a:effectLst/>
                          <a:latin typeface="+mn-lt"/>
                        </a:rPr>
                        <a:t>6-10 Yrs</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i="0" u="none" strike="noStrike">
                          <a:solidFill>
                            <a:schemeClr val="tx1"/>
                          </a:solidFill>
                          <a:effectLst/>
                          <a:latin typeface="+mn-lt"/>
                        </a:rPr>
                        <a:t>&gt;10 Years</a:t>
                      </a:r>
                    </a:p>
                  </a:txBody>
                  <a:tcPr marL="9525" marR="9525" marT="9525" marB="0"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126" rtl="0" eaLnBrk="1" fontAlgn="b" latinLnBrk="0" hangingPunct="1">
                        <a:lnSpc>
                          <a:spcPct val="100000"/>
                        </a:lnSpc>
                        <a:spcBef>
                          <a:spcPts val="0"/>
                        </a:spcBef>
                        <a:spcAft>
                          <a:spcPts val="0"/>
                        </a:spcAft>
                        <a:buClrTx/>
                        <a:buSzTx/>
                        <a:buFontTx/>
                        <a:buNone/>
                        <a:tabLst/>
                        <a:defRPr/>
                      </a:pPr>
                      <a:r>
                        <a:rPr kumimoji="0" lang="en-US" sz="1000" b="1" u="none" strike="noStrike" kern="1200" cap="none" spc="0" normalizeH="0" baseline="0">
                          <a:ln>
                            <a:noFill/>
                          </a:ln>
                          <a:solidFill>
                            <a:schemeClr val="bg1"/>
                          </a:solidFill>
                          <a:effectLst/>
                          <a:uLnTx/>
                          <a:uFillTx/>
                          <a:latin typeface="+mn-lt"/>
                          <a:ea typeface="+mn-ea"/>
                          <a:cs typeface="+mn-cs"/>
                        </a:rPr>
                        <a:t>TOTAL</a:t>
                      </a:r>
                    </a:p>
                  </a:txBody>
                  <a:tcPr marL="9525" marR="9525" marT="9525" marB="0" anchor="ctr">
                    <a:lnL w="12700" cap="flat" cmpd="sng" algn="ctr">
                      <a:noFill/>
                      <a:prstDash val="solid"/>
                      <a:round/>
                      <a:headEnd type="none" w="med" len="med"/>
                      <a:tailEnd type="none" w="med" len="med"/>
                    </a:lnL>
                    <a:lnR>
                      <a:noFill/>
                    </a:lnR>
                    <a:lnT w="3175"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48950329"/>
                  </a:ext>
                </a:extLst>
              </a:tr>
              <a:tr h="365760">
                <a:tc>
                  <a:txBody>
                    <a:bodyPr/>
                    <a:lstStyle/>
                    <a:p>
                      <a:pPr algn="l" fontAlgn="b"/>
                      <a:r>
                        <a:rPr lang="en-US" sz="1000" b="0" i="0" u="none" strike="noStrike">
                          <a:solidFill>
                            <a:schemeClr val="bg1"/>
                          </a:solidFill>
                          <a:effectLst/>
                          <a:latin typeface="+mn-lt"/>
                        </a:rPr>
                        <a:t>PCPs</a:t>
                      </a:r>
                    </a:p>
                  </a:txBody>
                  <a:tcPr marL="7200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chemeClr val="tx1"/>
                          </a:solidFill>
                          <a:effectLst/>
                          <a:latin typeface="+mn-lt"/>
                        </a:rPr>
                        <a:t>1100</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chemeClr val="tx1"/>
                          </a:solidFill>
                          <a:effectLst/>
                          <a:latin typeface="+mn-lt"/>
                        </a:rPr>
                        <a:t>1000</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chemeClr val="tx1"/>
                          </a:solidFill>
                          <a:effectLst/>
                          <a:latin typeface="+mn-lt"/>
                        </a:rPr>
                        <a:t>720</a:t>
                      </a:r>
                    </a:p>
                  </a:txBody>
                  <a:tcPr marL="9525" marR="9525" marT="9525" marB="0"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i="0" u="none" strike="noStrike">
                          <a:solidFill>
                            <a:schemeClr val="bg1"/>
                          </a:solidFill>
                          <a:effectLst/>
                          <a:latin typeface="+mn-lt"/>
                        </a:rPr>
                        <a:t>2820</a:t>
                      </a:r>
                    </a:p>
                  </a:txBody>
                  <a:tcPr marL="9525" marR="9525" marT="9525"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16890194"/>
                  </a:ext>
                </a:extLst>
              </a:tr>
              <a:tr h="365760">
                <a:tc>
                  <a:txBody>
                    <a:bodyPr/>
                    <a:lstStyle/>
                    <a:p>
                      <a:pPr algn="l" fontAlgn="b"/>
                      <a:r>
                        <a:rPr lang="en-US" sz="1000" b="0" i="0" u="none" strike="noStrike">
                          <a:solidFill>
                            <a:schemeClr val="bg1"/>
                          </a:solidFill>
                          <a:effectLst/>
                          <a:latin typeface="+mn-lt"/>
                        </a:rPr>
                        <a:t>PAs/NPs</a:t>
                      </a:r>
                    </a:p>
                  </a:txBody>
                  <a:tcPr marL="7200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chemeClr val="tx1"/>
                          </a:solidFill>
                          <a:effectLst/>
                          <a:latin typeface="+mn-lt"/>
                        </a:rPr>
                        <a:t>1390</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chemeClr val="tx1"/>
                          </a:solidFill>
                          <a:effectLst/>
                          <a:latin typeface="+mn-lt"/>
                        </a:rPr>
                        <a:t>675</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chemeClr val="tx1"/>
                          </a:solidFill>
                          <a:effectLst/>
                          <a:latin typeface="+mn-lt"/>
                        </a:rPr>
                        <a:t>485</a:t>
                      </a:r>
                    </a:p>
                  </a:txBody>
                  <a:tcPr marL="9525" marR="9525" marT="9525" marB="0"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i="0" u="none" strike="noStrike">
                          <a:solidFill>
                            <a:schemeClr val="bg1"/>
                          </a:solidFill>
                          <a:effectLst/>
                          <a:latin typeface="+mn-lt"/>
                        </a:rPr>
                        <a:t>2550</a:t>
                      </a:r>
                    </a:p>
                  </a:txBody>
                  <a:tcPr marL="9525" marR="9525" marT="9525"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71868894"/>
                  </a:ext>
                </a:extLst>
              </a:tr>
              <a:tr h="365760">
                <a:tc>
                  <a:txBody>
                    <a:bodyPr/>
                    <a:lstStyle/>
                    <a:p>
                      <a:pPr algn="l" fontAlgn="b"/>
                      <a:r>
                        <a:rPr lang="en-US" sz="1000" b="1" i="0" u="none" strike="noStrike">
                          <a:solidFill>
                            <a:schemeClr val="bg1"/>
                          </a:solidFill>
                          <a:effectLst/>
                          <a:latin typeface="+mn-lt"/>
                        </a:rPr>
                        <a:t>TOTAL</a:t>
                      </a:r>
                    </a:p>
                  </a:txBody>
                  <a:tcPr marL="7200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alpha val="12000"/>
                      </a:schemeClr>
                    </a:solidFill>
                  </a:tcPr>
                </a:tc>
                <a:tc>
                  <a:txBody>
                    <a:bodyPr/>
                    <a:lstStyle/>
                    <a:p>
                      <a:pPr algn="ctr" fontAlgn="b"/>
                      <a:r>
                        <a:rPr lang="en-US" sz="1000" b="1" i="0" u="none" strike="noStrike">
                          <a:solidFill>
                            <a:schemeClr val="tx1"/>
                          </a:solidFill>
                          <a:effectLst/>
                          <a:latin typeface="+mn-lt"/>
                        </a:rPr>
                        <a:t>2490</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alpha val="12000"/>
                      </a:schemeClr>
                    </a:solidFill>
                  </a:tcPr>
                </a:tc>
                <a:tc>
                  <a:txBody>
                    <a:bodyPr/>
                    <a:lstStyle/>
                    <a:p>
                      <a:pPr algn="ctr" fontAlgn="b"/>
                      <a:r>
                        <a:rPr lang="en-US" sz="1000" b="1" i="0" u="none" strike="noStrike">
                          <a:solidFill>
                            <a:schemeClr val="tx1"/>
                          </a:solidFill>
                          <a:effectLst/>
                          <a:latin typeface="+mn-lt"/>
                        </a:rPr>
                        <a:t>1675</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alpha val="12000"/>
                      </a:schemeClr>
                    </a:solidFill>
                  </a:tcPr>
                </a:tc>
                <a:tc>
                  <a:txBody>
                    <a:bodyPr/>
                    <a:lstStyle/>
                    <a:p>
                      <a:pPr algn="ctr" fontAlgn="b"/>
                      <a:r>
                        <a:rPr lang="en-US" sz="1000" b="1" i="0" u="none" strike="noStrike">
                          <a:solidFill>
                            <a:schemeClr val="tx1"/>
                          </a:solidFill>
                          <a:effectLst/>
                          <a:latin typeface="+mn-lt"/>
                        </a:rPr>
                        <a:t>1205</a:t>
                      </a:r>
                    </a:p>
                  </a:txBody>
                  <a:tcPr marL="9525" marR="9525" marT="9525" marB="0"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alpha val="12000"/>
                      </a:schemeClr>
                    </a:solidFill>
                  </a:tcPr>
                </a:tc>
                <a:tc>
                  <a:txBody>
                    <a:bodyPr/>
                    <a:lstStyle/>
                    <a:p>
                      <a:pPr algn="ctr" fontAlgn="b"/>
                      <a:r>
                        <a:rPr lang="en-US" sz="1000" b="1" i="0" u="none" strike="noStrike">
                          <a:solidFill>
                            <a:schemeClr val="bg1"/>
                          </a:solidFill>
                          <a:effectLst/>
                          <a:latin typeface="+mn-lt"/>
                        </a:rPr>
                        <a:t>5370</a:t>
                      </a:r>
                    </a:p>
                  </a:txBody>
                  <a:tcPr marL="9525" marR="9525" marT="9525"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2000"/>
                      </a:schemeClr>
                    </a:solidFill>
                  </a:tcPr>
                </a:tc>
                <a:extLst>
                  <a:ext uri="{0D108BD9-81ED-4DB2-BD59-A6C34878D82A}">
                    <a16:rowId xmlns:a16="http://schemas.microsoft.com/office/drawing/2014/main" val="319182412"/>
                  </a:ext>
                </a:extLst>
              </a:tr>
            </a:tbl>
          </a:graphicData>
        </a:graphic>
      </p:graphicFrame>
    </p:spTree>
    <p:extLst>
      <p:ext uri="{BB962C8B-B14F-4D97-AF65-F5344CB8AC3E}">
        <p14:creationId xmlns:p14="http://schemas.microsoft.com/office/powerpoint/2010/main" val="2699846972"/>
      </p:ext>
    </p:extLst>
  </p:cSld>
  <p:clrMapOvr>
    <a:masterClrMapping/>
  </p:clrMapOvr>
</p:sld>
</file>

<file path=ppt/theme/theme1.xml><?xml version="1.0" encoding="utf-8"?>
<a:theme xmlns:a="http://schemas.openxmlformats.org/drawingml/2006/main" name="1_AbbVie Arial Master 16x9">
  <a:themeElements>
    <a:clrScheme name="ABBVIE_COLORS_2022">
      <a:dk1>
        <a:srgbClr val="071D49"/>
      </a:dk1>
      <a:lt1>
        <a:sysClr val="window" lastClr="FFFFFF"/>
      </a:lt1>
      <a:dk2>
        <a:srgbClr val="A6B5E0"/>
      </a:dk2>
      <a:lt2>
        <a:srgbClr val="EDF0FF"/>
      </a:lt2>
      <a:accent1>
        <a:srgbClr val="338700"/>
      </a:accent1>
      <a:accent2>
        <a:srgbClr val="0066F5"/>
      </a:accent2>
      <a:accent3>
        <a:srgbClr val="CF451C"/>
      </a:accent3>
      <a:accent4>
        <a:srgbClr val="8A2ECC"/>
      </a:accent4>
      <a:accent5>
        <a:srgbClr val="45AB00"/>
      </a:accent5>
      <a:accent6>
        <a:srgbClr val="00A2FF"/>
      </a:accent6>
      <a:hlink>
        <a:srgbClr val="071D49"/>
      </a:hlink>
      <a:folHlink>
        <a:srgbClr val="071D4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1"/>
        </a:solidFill>
        <a:ln>
          <a:noFill/>
        </a:ln>
      </a:spPr>
      <a:bodyPr lIns="0" tIns="0" rIns="0" bIns="0" rtlCol="0" anchor="t" anchorCtr="0"/>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lgn="l">
          <a:defRPr sz="1200" dirty="0" err="1" smtClean="0"/>
        </a:defPPr>
      </a:lstStyle>
    </a:txDef>
  </a:objectDefaults>
  <a:extraClrSchemeLst/>
  <a:custClrLst>
    <a:custClr name="Remarkable Light Red">
      <a:srgbClr val="F7634F"/>
    </a:custClr>
    <a:custClr name="Purposeful Light Purple">
      <a:srgbClr val="A86BDE"/>
    </a:custClr>
    <a:custClr name="Medium gray">
      <a:srgbClr val="B9B4B4"/>
    </a:custClr>
    <a:custClr name="Black">
      <a:srgbClr val="000000"/>
    </a:custClr>
    <a:custClr name="Dark gray">
      <a:srgbClr val="4B4C4E"/>
    </a:custClr>
    <a:custClr name="Dark copper">
      <a:srgbClr val="9C6B12"/>
    </a:custClr>
    <a:custClr name="Light copper">
      <a:srgbClr val="DBA63D"/>
    </a:custClr>
  </a:custClrLst>
  <a:extLst>
    <a:ext uri="{05A4C25C-085E-4340-85A3-A5531E510DB2}">
      <thm15:themeFamily xmlns:thm15="http://schemas.microsoft.com/office/thememl/2012/main" name="Presentation8" id="{85F03455-182C-48BD-B48D-E8D012A058DE}" vid="{12103BD9-668A-4E34-A980-45EDCE42EC4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9f129ab7-420c-4b99-a9c9-47a043d23cd2">
      <UserInfo>
        <DisplayName>Lada Lopatnichenko</DisplayName>
        <AccountId>20</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1A724236F91704D8A4C58A5092596DD" ma:contentTypeVersion="10" ma:contentTypeDescription="Create a new document." ma:contentTypeScope="" ma:versionID="431b908478fb7ce31f7a2700b96206bb">
  <xsd:schema xmlns:xsd="http://www.w3.org/2001/XMLSchema" xmlns:xs="http://www.w3.org/2001/XMLSchema" xmlns:p="http://schemas.microsoft.com/office/2006/metadata/properties" xmlns:ns2="81d603b5-e23e-4acd-9324-7e0bf9b5c81b" xmlns:ns3="9f129ab7-420c-4b99-a9c9-47a043d23cd2" targetNamespace="http://schemas.microsoft.com/office/2006/metadata/properties" ma:root="true" ma:fieldsID="b418bc9b47876de359cf06118dac573f" ns2:_="" ns3:_="">
    <xsd:import namespace="81d603b5-e23e-4acd-9324-7e0bf9b5c81b"/>
    <xsd:import namespace="9f129ab7-420c-4b99-a9c9-47a043d23cd2"/>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d603b5-e23e-4acd-9324-7e0bf9b5c8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SearchProperties" ma:index="1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f129ab7-420c-4b99-a9c9-47a043d23cd2"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BEFA7A8-8694-4BC7-B260-725E86BB13C6}">
  <ds:schemaRefs>
    <ds:schemaRef ds:uri="9ba879d4-3eab-46ad-9663-299d63504702"/>
    <ds:schemaRef ds:uri="c8e1660a-be82-4db3-820f-1821063537b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9f129ab7-420c-4b99-a9c9-47a043d23cd2"/>
  </ds:schemaRefs>
</ds:datastoreItem>
</file>

<file path=customXml/itemProps2.xml><?xml version="1.0" encoding="utf-8"?>
<ds:datastoreItem xmlns:ds="http://schemas.openxmlformats.org/officeDocument/2006/customXml" ds:itemID="{196CB484-9DFA-457A-BE9D-66FB081CEB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1d603b5-e23e-4acd-9324-7e0bf9b5c81b"/>
    <ds:schemaRef ds:uri="9f129ab7-420c-4b99-a9c9-47a043d23cd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776A480-1334-4F2F-B2A8-E10E49D3EEE4}">
  <ds:schemaRefs>
    <ds:schemaRef ds:uri="http://schemas.microsoft.com/sharepoint/v3/contenttype/forms"/>
  </ds:schemaRefs>
</ds:datastoreItem>
</file>

<file path=docMetadata/LabelInfo.xml><?xml version="1.0" encoding="utf-8"?>
<clbl:labelList xmlns:clbl="http://schemas.microsoft.com/office/2020/mipLabelMetadata">
  <clbl:label id="{05a0b0bd-71ee-42eb-87be-10ac5ff19d6b}" enabled="0" method="" siteId="{05a0b0bd-71ee-42eb-87be-10ac5ff19d6b}" removed="1"/>
</clbl:labelList>
</file>

<file path=docProps/app.xml><?xml version="1.0" encoding="utf-8"?>
<Properties xmlns="http://schemas.openxmlformats.org/officeDocument/2006/extended-properties" xmlns:vt="http://schemas.openxmlformats.org/officeDocument/2006/docPropsVTypes">
  <TotalTime>149</TotalTime>
  <Words>2803</Words>
  <Application>Microsoft Office PowerPoint</Application>
  <PresentationFormat>Widescreen</PresentationFormat>
  <Paragraphs>564</Paragraphs>
  <Slides>11</Slides>
  <Notes>9</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1_AbbVie Arial Master 16x9</vt:lpstr>
      <vt:lpstr>Templates and Examples</vt:lpstr>
      <vt:lpstr>PowerPoint Presentation</vt:lpstr>
      <vt:lpstr>Activity Overview Slide Template</vt:lpstr>
      <vt:lpstr>EXAMPLE: Activity Overview</vt:lpstr>
      <vt:lpstr>EXAMPLE: Outcomes Data</vt:lpstr>
      <vt:lpstr>EXAMPLE: Summary of Qualitative Learner Comments</vt:lpstr>
      <vt:lpstr>EXAMPLE: Satisfaction Data</vt:lpstr>
      <vt:lpstr> EXAMPLE: Executive Summary Report</vt:lpstr>
      <vt:lpstr>EXAMPLE: Delineation of Learner Data Breakout by Audiences, Formats, Regions, Practice Setting, Years in Practice</vt:lpstr>
      <vt:lpstr>EXAMPLE: Outcomes Data</vt:lpstr>
      <vt:lpstr>EXAMPLE: Final Insights and Lessons Learned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and Examples</dc:title>
  <dc:creator>Lina Almind Knudsen</dc:creator>
  <cp:lastModifiedBy>Roberts, McKenna L</cp:lastModifiedBy>
  <cp:revision>3</cp:revision>
  <dcterms:created xsi:type="dcterms:W3CDTF">2024-04-04T02:31:42Z</dcterms:created>
  <dcterms:modified xsi:type="dcterms:W3CDTF">2024-04-17T14:48:59Z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0x010100A1A724236F91704D8A4C58A5092596DD</vt:lpwstr>
  </property>
  <property fmtid="{D5CDD505-2E9C-101B-9397-08002B2CF9AE}" pid="3" name="MediaServiceImageTags">
    <vt:lpwstr/>
  </property>
</Properties>
</file>